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2" r:id="rId3"/>
    <p:sldId id="310" r:id="rId4"/>
    <p:sldId id="273" r:id="rId5"/>
    <p:sldId id="274" r:id="rId6"/>
    <p:sldId id="275" r:id="rId7"/>
    <p:sldId id="282" r:id="rId8"/>
    <p:sldId id="276" r:id="rId9"/>
    <p:sldId id="283" r:id="rId10"/>
    <p:sldId id="277" r:id="rId11"/>
    <p:sldId id="284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278" r:id="rId27"/>
    <p:sldId id="285" r:id="rId28"/>
    <p:sldId id="303" r:id="rId29"/>
    <p:sldId id="304" r:id="rId30"/>
    <p:sldId id="306" r:id="rId31"/>
    <p:sldId id="305" r:id="rId32"/>
    <p:sldId id="307" r:id="rId33"/>
    <p:sldId id="309" r:id="rId34"/>
    <p:sldId id="279" r:id="rId35"/>
    <p:sldId id="286" r:id="rId36"/>
    <p:sldId id="287" r:id="rId37"/>
    <p:sldId id="280" r:id="rId38"/>
    <p:sldId id="288" r:id="rId39"/>
    <p:sldId id="281" r:id="rId40"/>
    <p:sldId id="271" r:id="rId41"/>
  </p:sldIdLst>
  <p:sldSz cx="9144000" cy="6858000" type="screen4x3"/>
  <p:notesSz cx="7315200" cy="96012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5017" autoAdjust="0"/>
  </p:normalViewPr>
  <p:slideViewPr>
    <p:cSldViewPr>
      <p:cViewPr>
        <p:scale>
          <a:sx n="70" d="100"/>
          <a:sy n="70" d="100"/>
        </p:scale>
        <p:origin x="-108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2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08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0CE0BA95-F9FF-4FB4-BEC4-A1D967CA7553}" type="presOf" srcId="{92D17133-0164-4DF3-9BF8-4098DC93C80B}" destId="{B26070A9-70B8-4F4F-890D-EFA13B5B1F69}" srcOrd="0" destOrd="0" presId="urn:microsoft.com/office/officeart/2005/8/layout/cycle5"/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EF5230A7-3617-4546-BAD5-AF4A4BC21310}" type="presOf" srcId="{269B8F1D-3878-419C-B819-99CB5700E3ED}" destId="{4F5450FE-8785-4284-A38A-B51E1946FB8D}" srcOrd="0" destOrd="0" presId="urn:microsoft.com/office/officeart/2005/8/layout/cycle5"/>
    <dgm:cxn modelId="{3A93A477-4731-4AA7-A389-A0B5A8A1E7A7}" type="presOf" srcId="{63EA2697-2425-4FA4-8BC2-D2A2662C3F90}" destId="{0A07D67A-A43C-4B1C-B3F5-39B89D6426D3}" srcOrd="0" destOrd="0" presId="urn:microsoft.com/office/officeart/2005/8/layout/cycle5"/>
    <dgm:cxn modelId="{9CF5E057-BF5F-4464-B4AD-057C9995A8E2}" type="presOf" srcId="{8D0E85DC-215D-4EF6-B79D-5FFD8C52D6E2}" destId="{45D235D6-0357-4F46-B13E-4FA0B1382049}" srcOrd="0" destOrd="0" presId="urn:microsoft.com/office/officeart/2005/8/layout/cycle5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F7681F43-58BF-44C8-ADBD-CA8D4FF5A282}" type="presOf" srcId="{4236CDB9-4282-46C8-81CC-DD0B79006A46}" destId="{4988A955-B342-429F-9B13-1323A9B98DA9}" srcOrd="0" destOrd="0" presId="urn:microsoft.com/office/officeart/2005/8/layout/cycle5"/>
    <dgm:cxn modelId="{40161CC9-CB87-43E6-8034-CD1E85006B2C}" type="presOf" srcId="{30D3A452-3FD8-46AA-B86C-0DDA4B921D3D}" destId="{A8FE0BD9-5E8D-4D30-9C59-77668A800A60}" srcOrd="0" destOrd="0" presId="urn:microsoft.com/office/officeart/2005/8/layout/cycle5"/>
    <dgm:cxn modelId="{1B0D129F-75C3-42A1-ADD3-7C0515DB0A83}" type="presOf" srcId="{7EC2A372-D523-43B7-9552-EDCB538D4341}" destId="{86D50F14-5FA4-48AD-BD11-801BC951569B}" srcOrd="0" destOrd="0" presId="urn:microsoft.com/office/officeart/2005/8/layout/cycle5"/>
    <dgm:cxn modelId="{04AAB720-0912-4687-98FB-123E643AAA23}" type="presOf" srcId="{2781A18D-4EAB-4227-B56D-71C511354832}" destId="{0F90F20C-8924-4765-A3BB-EAB2C493EB79}" srcOrd="0" destOrd="0" presId="urn:microsoft.com/office/officeart/2005/8/layout/cycle5"/>
    <dgm:cxn modelId="{AC32C25F-6D91-4926-9EF6-01643E059C37}" type="presOf" srcId="{8BF172B5-BF5A-493E-9494-016FC0F7F7D2}" destId="{81A83EDB-94CA-4924-AE83-1131F6EA6D93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E43DC5CB-149C-4FA8-82B4-AD0D8D30C3FE}" type="presOf" srcId="{2FA1D0B9-5FB9-4796-A51C-C69EB430ECBC}" destId="{DA778256-6BDF-4C5B-9B8C-094F61654337}" srcOrd="0" destOrd="0" presId="urn:microsoft.com/office/officeart/2005/8/layout/cycle5"/>
    <dgm:cxn modelId="{F5C15CF7-467A-4449-8EF6-F38790410FA6}" type="presOf" srcId="{36B12AC1-DC3F-4033-94CC-C9AB5D129F7A}" destId="{634E6884-7D15-43E3-B9DD-94A1D9036CE7}" srcOrd="0" destOrd="0" presId="urn:microsoft.com/office/officeart/2005/8/layout/cycle5"/>
    <dgm:cxn modelId="{A72B207B-C15E-43A3-BB8F-6F563DE0B31B}" type="presOf" srcId="{4A681795-2EE5-48B4-B8B4-D8FE1E42F19D}" destId="{FA96CAC2-0581-4720-8389-FBFD162D041A}" srcOrd="0" destOrd="0" presId="urn:microsoft.com/office/officeart/2005/8/layout/cycle5"/>
    <dgm:cxn modelId="{5A31BEA1-92F2-4196-8BE6-18A5A52FB56E}" type="presOf" srcId="{200D7FA8-4E3B-4E75-ADC2-5F1815A4500A}" destId="{7DDD2E56-E0FD-4684-98CB-217E7C1AF05B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C09389D6-7337-43F9-89DE-02CA3B4D815A}" type="presParOf" srcId="{0A07D67A-A43C-4B1C-B3F5-39B89D6426D3}" destId="{FA96CAC2-0581-4720-8389-FBFD162D041A}" srcOrd="0" destOrd="0" presId="urn:microsoft.com/office/officeart/2005/8/layout/cycle5"/>
    <dgm:cxn modelId="{F2BB4ECD-0D44-44D6-9AE3-F74A663D74AA}" type="presParOf" srcId="{0A07D67A-A43C-4B1C-B3F5-39B89D6426D3}" destId="{E4D6610F-C907-471D-A9D8-2A669CCA4236}" srcOrd="1" destOrd="0" presId="urn:microsoft.com/office/officeart/2005/8/layout/cycle5"/>
    <dgm:cxn modelId="{0A599F25-D8CE-4A23-BEF4-61C9D0C29DA1}" type="presParOf" srcId="{0A07D67A-A43C-4B1C-B3F5-39B89D6426D3}" destId="{634E6884-7D15-43E3-B9DD-94A1D9036CE7}" srcOrd="2" destOrd="0" presId="urn:microsoft.com/office/officeart/2005/8/layout/cycle5"/>
    <dgm:cxn modelId="{7EAC55FD-D2FE-45AD-8731-D8DF794443F0}" type="presParOf" srcId="{0A07D67A-A43C-4B1C-B3F5-39B89D6426D3}" destId="{86D50F14-5FA4-48AD-BD11-801BC951569B}" srcOrd="3" destOrd="0" presId="urn:microsoft.com/office/officeart/2005/8/layout/cycle5"/>
    <dgm:cxn modelId="{DB5E2587-3DA0-4B93-9F7E-225639D2E5DA}" type="presParOf" srcId="{0A07D67A-A43C-4B1C-B3F5-39B89D6426D3}" destId="{C3C5835E-0092-4872-9329-63FD9B2C48E3}" srcOrd="4" destOrd="0" presId="urn:microsoft.com/office/officeart/2005/8/layout/cycle5"/>
    <dgm:cxn modelId="{B3A92257-3FA8-4FF5-9311-F78C17FA4A5A}" type="presParOf" srcId="{0A07D67A-A43C-4B1C-B3F5-39B89D6426D3}" destId="{DA778256-6BDF-4C5B-9B8C-094F61654337}" srcOrd="5" destOrd="0" presId="urn:microsoft.com/office/officeart/2005/8/layout/cycle5"/>
    <dgm:cxn modelId="{D4885BE7-91BC-47F3-8718-3DEB52C1C503}" type="presParOf" srcId="{0A07D67A-A43C-4B1C-B3F5-39B89D6426D3}" destId="{A8FE0BD9-5E8D-4D30-9C59-77668A800A60}" srcOrd="6" destOrd="0" presId="urn:microsoft.com/office/officeart/2005/8/layout/cycle5"/>
    <dgm:cxn modelId="{49D315BB-DA72-48EF-ADA6-97D2E016675C}" type="presParOf" srcId="{0A07D67A-A43C-4B1C-B3F5-39B89D6426D3}" destId="{E9FDAA48-4DAB-4868-82AF-875F2FCFBF33}" srcOrd="7" destOrd="0" presId="urn:microsoft.com/office/officeart/2005/8/layout/cycle5"/>
    <dgm:cxn modelId="{7EDD4C4D-D893-46B4-B1AE-0403AEB0F445}" type="presParOf" srcId="{0A07D67A-A43C-4B1C-B3F5-39B89D6426D3}" destId="{7DDD2E56-E0FD-4684-98CB-217E7C1AF05B}" srcOrd="8" destOrd="0" presId="urn:microsoft.com/office/officeart/2005/8/layout/cycle5"/>
    <dgm:cxn modelId="{CD981254-4432-4B60-8073-F37DD0E22369}" type="presParOf" srcId="{0A07D67A-A43C-4B1C-B3F5-39B89D6426D3}" destId="{45D235D6-0357-4F46-B13E-4FA0B1382049}" srcOrd="9" destOrd="0" presId="urn:microsoft.com/office/officeart/2005/8/layout/cycle5"/>
    <dgm:cxn modelId="{76574C8E-4477-4E53-816F-9B6D6348FC5D}" type="presParOf" srcId="{0A07D67A-A43C-4B1C-B3F5-39B89D6426D3}" destId="{4466F98D-8F17-44A3-8E2D-47261DCBF27E}" srcOrd="10" destOrd="0" presId="urn:microsoft.com/office/officeart/2005/8/layout/cycle5"/>
    <dgm:cxn modelId="{394D90CC-58A4-42CB-B65A-B0A0DA23A04D}" type="presParOf" srcId="{0A07D67A-A43C-4B1C-B3F5-39B89D6426D3}" destId="{0F90F20C-8924-4765-A3BB-EAB2C493EB79}" srcOrd="11" destOrd="0" presId="urn:microsoft.com/office/officeart/2005/8/layout/cycle5"/>
    <dgm:cxn modelId="{6A156A3F-AC5D-4260-AE65-7CD936C08352}" type="presParOf" srcId="{0A07D67A-A43C-4B1C-B3F5-39B89D6426D3}" destId="{B26070A9-70B8-4F4F-890D-EFA13B5B1F69}" srcOrd="12" destOrd="0" presId="urn:microsoft.com/office/officeart/2005/8/layout/cycle5"/>
    <dgm:cxn modelId="{0BEC21CA-63CF-46B9-9576-09399538B979}" type="presParOf" srcId="{0A07D67A-A43C-4B1C-B3F5-39B89D6426D3}" destId="{DAC67421-C7D5-4103-979D-402E3A76C01A}" srcOrd="13" destOrd="0" presId="urn:microsoft.com/office/officeart/2005/8/layout/cycle5"/>
    <dgm:cxn modelId="{5D24588B-8717-4619-9A1E-0704B78A7169}" type="presParOf" srcId="{0A07D67A-A43C-4B1C-B3F5-39B89D6426D3}" destId="{81A83EDB-94CA-4924-AE83-1131F6EA6D93}" srcOrd="14" destOrd="0" presId="urn:microsoft.com/office/officeart/2005/8/layout/cycle5"/>
    <dgm:cxn modelId="{6BBA56B7-E0E7-4FEF-B4A4-6B1C411D195A}" type="presParOf" srcId="{0A07D67A-A43C-4B1C-B3F5-39B89D6426D3}" destId="{4988A955-B342-429F-9B13-1323A9B98DA9}" srcOrd="15" destOrd="0" presId="urn:microsoft.com/office/officeart/2005/8/layout/cycle5"/>
    <dgm:cxn modelId="{FE7F0A4E-0260-465E-8321-EBD966B7C463}" type="presParOf" srcId="{0A07D67A-A43C-4B1C-B3F5-39B89D6426D3}" destId="{26F70B3A-C80C-4146-B0B2-CA9EEB0B234B}" srcOrd="16" destOrd="0" presId="urn:microsoft.com/office/officeart/2005/8/layout/cycle5"/>
    <dgm:cxn modelId="{96804388-CE00-4165-8C5B-2A56BFDAC57E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FCABF14B-D355-4F19-B25C-2F368DF879E7}" type="presOf" srcId="{269B8F1D-3878-419C-B819-99CB5700E3ED}" destId="{4F5450FE-8785-4284-A38A-B51E1946FB8D}" srcOrd="0" destOrd="0" presId="urn:microsoft.com/office/officeart/2005/8/layout/cycle5"/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7FF63117-5281-49CD-98F9-A980AB36171D}" type="presOf" srcId="{200D7FA8-4E3B-4E75-ADC2-5F1815A4500A}" destId="{7DDD2E56-E0FD-4684-98CB-217E7C1AF05B}" srcOrd="0" destOrd="0" presId="urn:microsoft.com/office/officeart/2005/8/layout/cycle5"/>
    <dgm:cxn modelId="{AD9A5720-1325-4B0E-BB22-C6FDF64E88A8}" type="presOf" srcId="{4A681795-2EE5-48B4-B8B4-D8FE1E42F19D}" destId="{FA96CAC2-0581-4720-8389-FBFD162D041A}" srcOrd="0" destOrd="0" presId="urn:microsoft.com/office/officeart/2005/8/layout/cycle5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40513B36-AAA3-4387-98B3-D23A01209383}" type="presOf" srcId="{8BF172B5-BF5A-493E-9494-016FC0F7F7D2}" destId="{81A83EDB-94CA-4924-AE83-1131F6EA6D93}" srcOrd="0" destOrd="0" presId="urn:microsoft.com/office/officeart/2005/8/layout/cycle5"/>
    <dgm:cxn modelId="{2E5FB870-A7DA-4B19-9146-9C55F509C662}" type="presOf" srcId="{30D3A452-3FD8-46AA-B86C-0DDA4B921D3D}" destId="{A8FE0BD9-5E8D-4D30-9C59-77668A800A60}" srcOrd="0" destOrd="0" presId="urn:microsoft.com/office/officeart/2005/8/layout/cycle5"/>
    <dgm:cxn modelId="{8BECA935-67F9-4CAE-B57B-CC2FE09026A1}" type="presOf" srcId="{2FA1D0B9-5FB9-4796-A51C-C69EB430ECBC}" destId="{DA778256-6BDF-4C5B-9B8C-094F61654337}" srcOrd="0" destOrd="0" presId="urn:microsoft.com/office/officeart/2005/8/layout/cycle5"/>
    <dgm:cxn modelId="{C24B2360-B4CD-4C49-AEF1-ADDC5E522B8F}" type="presOf" srcId="{2781A18D-4EAB-4227-B56D-71C511354832}" destId="{0F90F20C-8924-4765-A3BB-EAB2C493EB79}" srcOrd="0" destOrd="0" presId="urn:microsoft.com/office/officeart/2005/8/layout/cycle5"/>
    <dgm:cxn modelId="{D1B5D020-2CBF-4E06-8F3B-422B04EE50D7}" type="presOf" srcId="{7EC2A372-D523-43B7-9552-EDCB538D4341}" destId="{86D50F14-5FA4-48AD-BD11-801BC951569B}" srcOrd="0" destOrd="0" presId="urn:microsoft.com/office/officeart/2005/8/layout/cycle5"/>
    <dgm:cxn modelId="{1C4108D3-696A-4876-899F-DB2F576DB5AB}" type="presOf" srcId="{92D17133-0164-4DF3-9BF8-4098DC93C80B}" destId="{B26070A9-70B8-4F4F-890D-EFA13B5B1F69}" srcOrd="0" destOrd="0" presId="urn:microsoft.com/office/officeart/2005/8/layout/cycle5"/>
    <dgm:cxn modelId="{54542E1C-9876-414C-8D87-19D9D216FFAD}" type="presOf" srcId="{8D0E85DC-215D-4EF6-B79D-5FFD8C52D6E2}" destId="{45D235D6-0357-4F46-B13E-4FA0B1382049}" srcOrd="0" destOrd="0" presId="urn:microsoft.com/office/officeart/2005/8/layout/cycle5"/>
    <dgm:cxn modelId="{63EE313F-A7F1-4C25-BC0B-7A6475CE6871}" type="presOf" srcId="{36B12AC1-DC3F-4033-94CC-C9AB5D129F7A}" destId="{634E6884-7D15-43E3-B9DD-94A1D9036CE7}" srcOrd="0" destOrd="0" presId="urn:microsoft.com/office/officeart/2005/8/layout/cycle5"/>
    <dgm:cxn modelId="{68F48C71-CF9B-4223-9D9D-6ACF8B742D11}" type="presOf" srcId="{4236CDB9-4282-46C8-81CC-DD0B79006A46}" destId="{4988A955-B342-429F-9B13-1323A9B98DA9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C8D96BB7-558E-4A6E-9F43-460482A053B0}" type="presOf" srcId="{63EA2697-2425-4FA4-8BC2-D2A2662C3F90}" destId="{0A07D67A-A43C-4B1C-B3F5-39B89D6426D3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0A401A57-6BB5-426F-96F1-F90432F47C93}" type="presParOf" srcId="{0A07D67A-A43C-4B1C-B3F5-39B89D6426D3}" destId="{FA96CAC2-0581-4720-8389-FBFD162D041A}" srcOrd="0" destOrd="0" presId="urn:microsoft.com/office/officeart/2005/8/layout/cycle5"/>
    <dgm:cxn modelId="{AE56265F-AF95-4CBF-8BAF-5BBCA106235C}" type="presParOf" srcId="{0A07D67A-A43C-4B1C-B3F5-39B89D6426D3}" destId="{E4D6610F-C907-471D-A9D8-2A669CCA4236}" srcOrd="1" destOrd="0" presId="urn:microsoft.com/office/officeart/2005/8/layout/cycle5"/>
    <dgm:cxn modelId="{54F710EE-7755-4120-84F8-88B01D5D4CEC}" type="presParOf" srcId="{0A07D67A-A43C-4B1C-B3F5-39B89D6426D3}" destId="{634E6884-7D15-43E3-B9DD-94A1D9036CE7}" srcOrd="2" destOrd="0" presId="urn:microsoft.com/office/officeart/2005/8/layout/cycle5"/>
    <dgm:cxn modelId="{401240F6-2452-4D63-9971-3DFD62EF7618}" type="presParOf" srcId="{0A07D67A-A43C-4B1C-B3F5-39B89D6426D3}" destId="{86D50F14-5FA4-48AD-BD11-801BC951569B}" srcOrd="3" destOrd="0" presId="urn:microsoft.com/office/officeart/2005/8/layout/cycle5"/>
    <dgm:cxn modelId="{4A0BF29F-FEE0-46A8-A0D6-3E9348DAB53D}" type="presParOf" srcId="{0A07D67A-A43C-4B1C-B3F5-39B89D6426D3}" destId="{C3C5835E-0092-4872-9329-63FD9B2C48E3}" srcOrd="4" destOrd="0" presId="urn:microsoft.com/office/officeart/2005/8/layout/cycle5"/>
    <dgm:cxn modelId="{0C72E760-5E18-4E9C-A5BE-810EC03DFA6A}" type="presParOf" srcId="{0A07D67A-A43C-4B1C-B3F5-39B89D6426D3}" destId="{DA778256-6BDF-4C5B-9B8C-094F61654337}" srcOrd="5" destOrd="0" presId="urn:microsoft.com/office/officeart/2005/8/layout/cycle5"/>
    <dgm:cxn modelId="{3CC9148D-0246-4382-8D1F-1FFD1BA85DF9}" type="presParOf" srcId="{0A07D67A-A43C-4B1C-B3F5-39B89D6426D3}" destId="{A8FE0BD9-5E8D-4D30-9C59-77668A800A60}" srcOrd="6" destOrd="0" presId="urn:microsoft.com/office/officeart/2005/8/layout/cycle5"/>
    <dgm:cxn modelId="{631CEBD0-80A5-417C-81F6-B1D4B40886E8}" type="presParOf" srcId="{0A07D67A-A43C-4B1C-B3F5-39B89D6426D3}" destId="{E9FDAA48-4DAB-4868-82AF-875F2FCFBF33}" srcOrd="7" destOrd="0" presId="urn:microsoft.com/office/officeart/2005/8/layout/cycle5"/>
    <dgm:cxn modelId="{CF0A9F6D-6BFB-4FB7-A8F0-9AB6AFA0DDFA}" type="presParOf" srcId="{0A07D67A-A43C-4B1C-B3F5-39B89D6426D3}" destId="{7DDD2E56-E0FD-4684-98CB-217E7C1AF05B}" srcOrd="8" destOrd="0" presId="urn:microsoft.com/office/officeart/2005/8/layout/cycle5"/>
    <dgm:cxn modelId="{62509E2F-90D6-4351-A79A-CF0AD8DAA077}" type="presParOf" srcId="{0A07D67A-A43C-4B1C-B3F5-39B89D6426D3}" destId="{45D235D6-0357-4F46-B13E-4FA0B1382049}" srcOrd="9" destOrd="0" presId="urn:microsoft.com/office/officeart/2005/8/layout/cycle5"/>
    <dgm:cxn modelId="{59CB2AB0-81EF-42FB-A80C-495A767A6E3E}" type="presParOf" srcId="{0A07D67A-A43C-4B1C-B3F5-39B89D6426D3}" destId="{4466F98D-8F17-44A3-8E2D-47261DCBF27E}" srcOrd="10" destOrd="0" presId="urn:microsoft.com/office/officeart/2005/8/layout/cycle5"/>
    <dgm:cxn modelId="{B6C06378-2E0C-4055-9BD6-CB05AD2198C3}" type="presParOf" srcId="{0A07D67A-A43C-4B1C-B3F5-39B89D6426D3}" destId="{0F90F20C-8924-4765-A3BB-EAB2C493EB79}" srcOrd="11" destOrd="0" presId="urn:microsoft.com/office/officeart/2005/8/layout/cycle5"/>
    <dgm:cxn modelId="{5943233C-89DE-4DE3-A81A-977763187087}" type="presParOf" srcId="{0A07D67A-A43C-4B1C-B3F5-39B89D6426D3}" destId="{B26070A9-70B8-4F4F-890D-EFA13B5B1F69}" srcOrd="12" destOrd="0" presId="urn:microsoft.com/office/officeart/2005/8/layout/cycle5"/>
    <dgm:cxn modelId="{335A69C8-A6B1-4C64-9D64-BD35DD79FABD}" type="presParOf" srcId="{0A07D67A-A43C-4B1C-B3F5-39B89D6426D3}" destId="{DAC67421-C7D5-4103-979D-402E3A76C01A}" srcOrd="13" destOrd="0" presId="urn:microsoft.com/office/officeart/2005/8/layout/cycle5"/>
    <dgm:cxn modelId="{1CBA0831-0A6D-433E-BC41-1E67D85D63CA}" type="presParOf" srcId="{0A07D67A-A43C-4B1C-B3F5-39B89D6426D3}" destId="{81A83EDB-94CA-4924-AE83-1131F6EA6D93}" srcOrd="14" destOrd="0" presId="urn:microsoft.com/office/officeart/2005/8/layout/cycle5"/>
    <dgm:cxn modelId="{D537ECDE-4992-46CE-A966-8B329989755E}" type="presParOf" srcId="{0A07D67A-A43C-4B1C-B3F5-39B89D6426D3}" destId="{4988A955-B342-429F-9B13-1323A9B98DA9}" srcOrd="15" destOrd="0" presId="urn:microsoft.com/office/officeart/2005/8/layout/cycle5"/>
    <dgm:cxn modelId="{D1D2DA17-23E5-4A86-A7FE-A521F93205D8}" type="presParOf" srcId="{0A07D67A-A43C-4B1C-B3F5-39B89D6426D3}" destId="{26F70B3A-C80C-4146-B0B2-CA9EEB0B234B}" srcOrd="16" destOrd="0" presId="urn:microsoft.com/office/officeart/2005/8/layout/cycle5"/>
    <dgm:cxn modelId="{53503516-9BE7-4248-9247-054FB4DD9532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3D4D5945-A043-4C06-AC18-0EB0B0D6DE13}" type="presOf" srcId="{8D0E85DC-215D-4EF6-B79D-5FFD8C52D6E2}" destId="{45D235D6-0357-4F46-B13E-4FA0B1382049}" srcOrd="0" destOrd="0" presId="urn:microsoft.com/office/officeart/2005/8/layout/cycle5"/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067D16B9-5889-42B2-A963-662905647007}" type="presOf" srcId="{7EC2A372-D523-43B7-9552-EDCB538D4341}" destId="{86D50F14-5FA4-48AD-BD11-801BC951569B}" srcOrd="0" destOrd="0" presId="urn:microsoft.com/office/officeart/2005/8/layout/cycle5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5A3FCCEC-F190-441D-97AF-C0CDDC6EF14D}" type="presOf" srcId="{92D17133-0164-4DF3-9BF8-4098DC93C80B}" destId="{B26070A9-70B8-4F4F-890D-EFA13B5B1F69}" srcOrd="0" destOrd="0" presId="urn:microsoft.com/office/officeart/2005/8/layout/cycle5"/>
    <dgm:cxn modelId="{84E030EC-8506-447A-B3DB-08084B1A6C84}" type="presOf" srcId="{2FA1D0B9-5FB9-4796-A51C-C69EB430ECBC}" destId="{DA778256-6BDF-4C5B-9B8C-094F61654337}" srcOrd="0" destOrd="0" presId="urn:microsoft.com/office/officeart/2005/8/layout/cycle5"/>
    <dgm:cxn modelId="{9493FF9F-863C-46CE-A001-426CB6745E55}" type="presOf" srcId="{63EA2697-2425-4FA4-8BC2-D2A2662C3F90}" destId="{0A07D67A-A43C-4B1C-B3F5-39B89D6426D3}" srcOrd="0" destOrd="0" presId="urn:microsoft.com/office/officeart/2005/8/layout/cycle5"/>
    <dgm:cxn modelId="{9D027FB3-62AC-4FF6-A193-059EE0C8DACB}" type="presOf" srcId="{269B8F1D-3878-419C-B819-99CB5700E3ED}" destId="{4F5450FE-8785-4284-A38A-B51E1946FB8D}" srcOrd="0" destOrd="0" presId="urn:microsoft.com/office/officeart/2005/8/layout/cycle5"/>
    <dgm:cxn modelId="{9255374F-1A65-4CAE-AAD5-03D70F93F3B8}" type="presOf" srcId="{2781A18D-4EAB-4227-B56D-71C511354832}" destId="{0F90F20C-8924-4765-A3BB-EAB2C493EB79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B426091A-15B8-461D-B3DF-55596666DFB0}" type="presOf" srcId="{200D7FA8-4E3B-4E75-ADC2-5F1815A4500A}" destId="{7DDD2E56-E0FD-4684-98CB-217E7C1AF05B}" srcOrd="0" destOrd="0" presId="urn:microsoft.com/office/officeart/2005/8/layout/cycle5"/>
    <dgm:cxn modelId="{55CB43FF-C18C-44F0-BC1A-043C1616B35E}" type="presOf" srcId="{30D3A452-3FD8-46AA-B86C-0DDA4B921D3D}" destId="{A8FE0BD9-5E8D-4D30-9C59-77668A800A60}" srcOrd="0" destOrd="0" presId="urn:microsoft.com/office/officeart/2005/8/layout/cycle5"/>
    <dgm:cxn modelId="{A31A1078-EA3A-4C0B-9326-21565DD80906}" type="presOf" srcId="{4236CDB9-4282-46C8-81CC-DD0B79006A46}" destId="{4988A955-B342-429F-9B13-1323A9B98DA9}" srcOrd="0" destOrd="0" presId="urn:microsoft.com/office/officeart/2005/8/layout/cycle5"/>
    <dgm:cxn modelId="{E2357481-FF53-4115-8C63-76C6F9DFA84B}" type="presOf" srcId="{4A681795-2EE5-48B4-B8B4-D8FE1E42F19D}" destId="{FA96CAC2-0581-4720-8389-FBFD162D041A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D97EDCB0-D6E1-4D1D-BFA7-214334670922}" type="presOf" srcId="{36B12AC1-DC3F-4033-94CC-C9AB5D129F7A}" destId="{634E6884-7D15-43E3-B9DD-94A1D9036CE7}" srcOrd="0" destOrd="0" presId="urn:microsoft.com/office/officeart/2005/8/layout/cycle5"/>
    <dgm:cxn modelId="{1A1469B6-8515-4673-B9E3-3F2D90DFBB94}" type="presOf" srcId="{8BF172B5-BF5A-493E-9494-016FC0F7F7D2}" destId="{81A83EDB-94CA-4924-AE83-1131F6EA6D93}" srcOrd="0" destOrd="0" presId="urn:microsoft.com/office/officeart/2005/8/layout/cycle5"/>
    <dgm:cxn modelId="{BAA7D54A-D379-414D-B31C-54413B13BFD7}" type="presParOf" srcId="{0A07D67A-A43C-4B1C-B3F5-39B89D6426D3}" destId="{FA96CAC2-0581-4720-8389-FBFD162D041A}" srcOrd="0" destOrd="0" presId="urn:microsoft.com/office/officeart/2005/8/layout/cycle5"/>
    <dgm:cxn modelId="{8CD6723E-FD36-4AD5-9D1E-DD8EEBA6C7B7}" type="presParOf" srcId="{0A07D67A-A43C-4B1C-B3F5-39B89D6426D3}" destId="{E4D6610F-C907-471D-A9D8-2A669CCA4236}" srcOrd="1" destOrd="0" presId="urn:microsoft.com/office/officeart/2005/8/layout/cycle5"/>
    <dgm:cxn modelId="{B05CECE3-E7B9-433C-B46E-0673D84F81E1}" type="presParOf" srcId="{0A07D67A-A43C-4B1C-B3F5-39B89D6426D3}" destId="{634E6884-7D15-43E3-B9DD-94A1D9036CE7}" srcOrd="2" destOrd="0" presId="urn:microsoft.com/office/officeart/2005/8/layout/cycle5"/>
    <dgm:cxn modelId="{799B0F60-D8E8-4F0E-902A-A4E7C9B61707}" type="presParOf" srcId="{0A07D67A-A43C-4B1C-B3F5-39B89D6426D3}" destId="{86D50F14-5FA4-48AD-BD11-801BC951569B}" srcOrd="3" destOrd="0" presId="urn:microsoft.com/office/officeart/2005/8/layout/cycle5"/>
    <dgm:cxn modelId="{58B8AE82-72EA-494F-9387-B394F093CD20}" type="presParOf" srcId="{0A07D67A-A43C-4B1C-B3F5-39B89D6426D3}" destId="{C3C5835E-0092-4872-9329-63FD9B2C48E3}" srcOrd="4" destOrd="0" presId="urn:microsoft.com/office/officeart/2005/8/layout/cycle5"/>
    <dgm:cxn modelId="{E09ED84E-2879-469A-9353-FC560220AB9E}" type="presParOf" srcId="{0A07D67A-A43C-4B1C-B3F5-39B89D6426D3}" destId="{DA778256-6BDF-4C5B-9B8C-094F61654337}" srcOrd="5" destOrd="0" presId="urn:microsoft.com/office/officeart/2005/8/layout/cycle5"/>
    <dgm:cxn modelId="{BB14B452-1578-463B-BD3E-8E25433DDBBF}" type="presParOf" srcId="{0A07D67A-A43C-4B1C-B3F5-39B89D6426D3}" destId="{A8FE0BD9-5E8D-4D30-9C59-77668A800A60}" srcOrd="6" destOrd="0" presId="urn:microsoft.com/office/officeart/2005/8/layout/cycle5"/>
    <dgm:cxn modelId="{A21FA709-E90A-4D73-8746-021F6E99186C}" type="presParOf" srcId="{0A07D67A-A43C-4B1C-B3F5-39B89D6426D3}" destId="{E9FDAA48-4DAB-4868-82AF-875F2FCFBF33}" srcOrd="7" destOrd="0" presId="urn:microsoft.com/office/officeart/2005/8/layout/cycle5"/>
    <dgm:cxn modelId="{CB387424-B84A-4AC9-87E6-ACDF1A20D68E}" type="presParOf" srcId="{0A07D67A-A43C-4B1C-B3F5-39B89D6426D3}" destId="{7DDD2E56-E0FD-4684-98CB-217E7C1AF05B}" srcOrd="8" destOrd="0" presId="urn:microsoft.com/office/officeart/2005/8/layout/cycle5"/>
    <dgm:cxn modelId="{FCBD078F-5F04-4ECF-88EC-F0E075EC9B88}" type="presParOf" srcId="{0A07D67A-A43C-4B1C-B3F5-39B89D6426D3}" destId="{45D235D6-0357-4F46-B13E-4FA0B1382049}" srcOrd="9" destOrd="0" presId="urn:microsoft.com/office/officeart/2005/8/layout/cycle5"/>
    <dgm:cxn modelId="{140E707D-A310-47DD-AF56-3CCBD25EAB08}" type="presParOf" srcId="{0A07D67A-A43C-4B1C-B3F5-39B89D6426D3}" destId="{4466F98D-8F17-44A3-8E2D-47261DCBF27E}" srcOrd="10" destOrd="0" presId="urn:microsoft.com/office/officeart/2005/8/layout/cycle5"/>
    <dgm:cxn modelId="{E0BD2915-B400-4584-90E7-64D36CF41817}" type="presParOf" srcId="{0A07D67A-A43C-4B1C-B3F5-39B89D6426D3}" destId="{0F90F20C-8924-4765-A3BB-EAB2C493EB79}" srcOrd="11" destOrd="0" presId="urn:microsoft.com/office/officeart/2005/8/layout/cycle5"/>
    <dgm:cxn modelId="{F1BF7297-7052-43CB-95C2-6393C26B7E11}" type="presParOf" srcId="{0A07D67A-A43C-4B1C-B3F5-39B89D6426D3}" destId="{B26070A9-70B8-4F4F-890D-EFA13B5B1F69}" srcOrd="12" destOrd="0" presId="urn:microsoft.com/office/officeart/2005/8/layout/cycle5"/>
    <dgm:cxn modelId="{A76AA65B-14D9-4895-BD99-4791E59714C0}" type="presParOf" srcId="{0A07D67A-A43C-4B1C-B3F5-39B89D6426D3}" destId="{DAC67421-C7D5-4103-979D-402E3A76C01A}" srcOrd="13" destOrd="0" presId="urn:microsoft.com/office/officeart/2005/8/layout/cycle5"/>
    <dgm:cxn modelId="{A5F1E7C4-B999-4C35-A0BB-0C18BDA5924C}" type="presParOf" srcId="{0A07D67A-A43C-4B1C-B3F5-39B89D6426D3}" destId="{81A83EDB-94CA-4924-AE83-1131F6EA6D93}" srcOrd="14" destOrd="0" presId="urn:microsoft.com/office/officeart/2005/8/layout/cycle5"/>
    <dgm:cxn modelId="{5C07ED99-86A0-4360-8D40-1B2C0FA5C294}" type="presParOf" srcId="{0A07D67A-A43C-4B1C-B3F5-39B89D6426D3}" destId="{4988A955-B342-429F-9B13-1323A9B98DA9}" srcOrd="15" destOrd="0" presId="urn:microsoft.com/office/officeart/2005/8/layout/cycle5"/>
    <dgm:cxn modelId="{75620240-F55F-4774-BEF0-07741655B4E7}" type="presParOf" srcId="{0A07D67A-A43C-4B1C-B3F5-39B89D6426D3}" destId="{26F70B3A-C80C-4146-B0B2-CA9EEB0B234B}" srcOrd="16" destOrd="0" presId="urn:microsoft.com/office/officeart/2005/8/layout/cycle5"/>
    <dgm:cxn modelId="{DAF7F05D-26A5-4F24-906D-C3D9B8DB65C4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C74F9938-AE66-43EA-B540-CBEC9AE24C9F}" type="presOf" srcId="{269B8F1D-3878-419C-B819-99CB5700E3ED}" destId="{4F5450FE-8785-4284-A38A-B51E1946FB8D}" srcOrd="0" destOrd="0" presId="urn:microsoft.com/office/officeart/2005/8/layout/cycle5"/>
    <dgm:cxn modelId="{4F1DF733-9E96-4ABC-83B2-D9366DDE6FF2}" type="presOf" srcId="{4A681795-2EE5-48B4-B8B4-D8FE1E42F19D}" destId="{FA96CAC2-0581-4720-8389-FBFD162D041A}" srcOrd="0" destOrd="0" presId="urn:microsoft.com/office/officeart/2005/8/layout/cycle5"/>
    <dgm:cxn modelId="{4DD26E7B-9218-44C3-A7D0-D2F4A0D246E7}" type="presOf" srcId="{7EC2A372-D523-43B7-9552-EDCB538D4341}" destId="{86D50F14-5FA4-48AD-BD11-801BC951569B}" srcOrd="0" destOrd="0" presId="urn:microsoft.com/office/officeart/2005/8/layout/cycle5"/>
    <dgm:cxn modelId="{E7F4893C-2BEE-41A2-ABCC-F7C11F58A47F}" type="presOf" srcId="{30D3A452-3FD8-46AA-B86C-0DDA4B921D3D}" destId="{A8FE0BD9-5E8D-4D30-9C59-77668A800A60}" srcOrd="0" destOrd="0" presId="urn:microsoft.com/office/officeart/2005/8/layout/cycle5"/>
    <dgm:cxn modelId="{1B84B8EE-692B-424E-923D-EAD2A523B1DA}" type="presOf" srcId="{36B12AC1-DC3F-4033-94CC-C9AB5D129F7A}" destId="{634E6884-7D15-43E3-B9DD-94A1D9036CE7}" srcOrd="0" destOrd="0" presId="urn:microsoft.com/office/officeart/2005/8/layout/cycle5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CED0795B-460B-42E3-B74C-CC5F964D6565}" type="presOf" srcId="{4236CDB9-4282-46C8-81CC-DD0B79006A46}" destId="{4988A955-B342-429F-9B13-1323A9B98DA9}" srcOrd="0" destOrd="0" presId="urn:microsoft.com/office/officeart/2005/8/layout/cycle5"/>
    <dgm:cxn modelId="{1FA90AC4-1469-4DAA-A65A-905776851724}" type="presOf" srcId="{2FA1D0B9-5FB9-4796-A51C-C69EB430ECBC}" destId="{DA778256-6BDF-4C5B-9B8C-094F61654337}" srcOrd="0" destOrd="0" presId="urn:microsoft.com/office/officeart/2005/8/layout/cycle5"/>
    <dgm:cxn modelId="{F32F67CA-79FB-4669-9691-C20029500A82}" type="presOf" srcId="{8D0E85DC-215D-4EF6-B79D-5FFD8C52D6E2}" destId="{45D235D6-0357-4F46-B13E-4FA0B1382049}" srcOrd="0" destOrd="0" presId="urn:microsoft.com/office/officeart/2005/8/layout/cycle5"/>
    <dgm:cxn modelId="{BA680C38-46A7-4C38-890D-64F05F960A53}" type="presOf" srcId="{2781A18D-4EAB-4227-B56D-71C511354832}" destId="{0F90F20C-8924-4765-A3BB-EAB2C493EB79}" srcOrd="0" destOrd="0" presId="urn:microsoft.com/office/officeart/2005/8/layout/cycle5"/>
    <dgm:cxn modelId="{F8FB8A25-F674-489E-BE04-F25830D8EBD9}" type="presOf" srcId="{8BF172B5-BF5A-493E-9494-016FC0F7F7D2}" destId="{81A83EDB-94CA-4924-AE83-1131F6EA6D93}" srcOrd="0" destOrd="0" presId="urn:microsoft.com/office/officeart/2005/8/layout/cycle5"/>
    <dgm:cxn modelId="{11DE32D8-6322-4CC0-AD44-36843F27AB5C}" type="presOf" srcId="{92D17133-0164-4DF3-9BF8-4098DC93C80B}" destId="{B26070A9-70B8-4F4F-890D-EFA13B5B1F69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D4F072CB-042A-4474-BDD7-7D3D12911388}" type="presOf" srcId="{200D7FA8-4E3B-4E75-ADC2-5F1815A4500A}" destId="{7DDD2E56-E0FD-4684-98CB-217E7C1AF05B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96FCD66B-6458-4F81-9BA9-CCFBC724F12A}" type="presOf" srcId="{63EA2697-2425-4FA4-8BC2-D2A2662C3F90}" destId="{0A07D67A-A43C-4B1C-B3F5-39B89D6426D3}" srcOrd="0" destOrd="0" presId="urn:microsoft.com/office/officeart/2005/8/layout/cycle5"/>
    <dgm:cxn modelId="{62EB3491-3D52-495F-B3A7-C6F88EA70A30}" type="presParOf" srcId="{0A07D67A-A43C-4B1C-B3F5-39B89D6426D3}" destId="{FA96CAC2-0581-4720-8389-FBFD162D041A}" srcOrd="0" destOrd="0" presId="urn:microsoft.com/office/officeart/2005/8/layout/cycle5"/>
    <dgm:cxn modelId="{98CE14A5-AADD-48FD-8143-72D5852DA112}" type="presParOf" srcId="{0A07D67A-A43C-4B1C-B3F5-39B89D6426D3}" destId="{E4D6610F-C907-471D-A9D8-2A669CCA4236}" srcOrd="1" destOrd="0" presId="urn:microsoft.com/office/officeart/2005/8/layout/cycle5"/>
    <dgm:cxn modelId="{9D6B7BE7-5869-4105-976C-B40235716C45}" type="presParOf" srcId="{0A07D67A-A43C-4B1C-B3F5-39B89D6426D3}" destId="{634E6884-7D15-43E3-B9DD-94A1D9036CE7}" srcOrd="2" destOrd="0" presId="urn:microsoft.com/office/officeart/2005/8/layout/cycle5"/>
    <dgm:cxn modelId="{30DCEB93-F98F-4DF5-BD2C-2444239A2536}" type="presParOf" srcId="{0A07D67A-A43C-4B1C-B3F5-39B89D6426D3}" destId="{86D50F14-5FA4-48AD-BD11-801BC951569B}" srcOrd="3" destOrd="0" presId="urn:microsoft.com/office/officeart/2005/8/layout/cycle5"/>
    <dgm:cxn modelId="{95CDD015-EA49-48B0-950F-4AB2407E9C3B}" type="presParOf" srcId="{0A07D67A-A43C-4B1C-B3F5-39B89D6426D3}" destId="{C3C5835E-0092-4872-9329-63FD9B2C48E3}" srcOrd="4" destOrd="0" presId="urn:microsoft.com/office/officeart/2005/8/layout/cycle5"/>
    <dgm:cxn modelId="{134E439A-3F99-401A-8610-FCAA9C09EC60}" type="presParOf" srcId="{0A07D67A-A43C-4B1C-B3F5-39B89D6426D3}" destId="{DA778256-6BDF-4C5B-9B8C-094F61654337}" srcOrd="5" destOrd="0" presId="urn:microsoft.com/office/officeart/2005/8/layout/cycle5"/>
    <dgm:cxn modelId="{545257FA-368F-453F-AD6D-8103F1D32ACE}" type="presParOf" srcId="{0A07D67A-A43C-4B1C-B3F5-39B89D6426D3}" destId="{A8FE0BD9-5E8D-4D30-9C59-77668A800A60}" srcOrd="6" destOrd="0" presId="urn:microsoft.com/office/officeart/2005/8/layout/cycle5"/>
    <dgm:cxn modelId="{A16A2E78-EC1D-443E-8C95-01AE65C72454}" type="presParOf" srcId="{0A07D67A-A43C-4B1C-B3F5-39B89D6426D3}" destId="{E9FDAA48-4DAB-4868-82AF-875F2FCFBF33}" srcOrd="7" destOrd="0" presId="urn:microsoft.com/office/officeart/2005/8/layout/cycle5"/>
    <dgm:cxn modelId="{9DCD8CE3-FE06-45F2-98C3-CA09839E2D6F}" type="presParOf" srcId="{0A07D67A-A43C-4B1C-B3F5-39B89D6426D3}" destId="{7DDD2E56-E0FD-4684-98CB-217E7C1AF05B}" srcOrd="8" destOrd="0" presId="urn:microsoft.com/office/officeart/2005/8/layout/cycle5"/>
    <dgm:cxn modelId="{DEA5B2CF-46CA-4753-90BF-E9A1696AB80D}" type="presParOf" srcId="{0A07D67A-A43C-4B1C-B3F5-39B89D6426D3}" destId="{45D235D6-0357-4F46-B13E-4FA0B1382049}" srcOrd="9" destOrd="0" presId="urn:microsoft.com/office/officeart/2005/8/layout/cycle5"/>
    <dgm:cxn modelId="{B0072101-4C9C-43F1-8D11-9D18AE4ED4E7}" type="presParOf" srcId="{0A07D67A-A43C-4B1C-B3F5-39B89D6426D3}" destId="{4466F98D-8F17-44A3-8E2D-47261DCBF27E}" srcOrd="10" destOrd="0" presId="urn:microsoft.com/office/officeart/2005/8/layout/cycle5"/>
    <dgm:cxn modelId="{8F9059CF-724C-4E53-BBEC-7134CD8A51C3}" type="presParOf" srcId="{0A07D67A-A43C-4B1C-B3F5-39B89D6426D3}" destId="{0F90F20C-8924-4765-A3BB-EAB2C493EB79}" srcOrd="11" destOrd="0" presId="urn:microsoft.com/office/officeart/2005/8/layout/cycle5"/>
    <dgm:cxn modelId="{E43E7F92-4968-40EF-A8D4-1A8C07096D0F}" type="presParOf" srcId="{0A07D67A-A43C-4B1C-B3F5-39B89D6426D3}" destId="{B26070A9-70B8-4F4F-890D-EFA13B5B1F69}" srcOrd="12" destOrd="0" presId="urn:microsoft.com/office/officeart/2005/8/layout/cycle5"/>
    <dgm:cxn modelId="{6D007C42-C541-4292-BD44-1574D263F82A}" type="presParOf" srcId="{0A07D67A-A43C-4B1C-B3F5-39B89D6426D3}" destId="{DAC67421-C7D5-4103-979D-402E3A76C01A}" srcOrd="13" destOrd="0" presId="urn:microsoft.com/office/officeart/2005/8/layout/cycle5"/>
    <dgm:cxn modelId="{951D94D1-74DF-4AEC-A68D-0C0DB5F0AC35}" type="presParOf" srcId="{0A07D67A-A43C-4B1C-B3F5-39B89D6426D3}" destId="{81A83EDB-94CA-4924-AE83-1131F6EA6D93}" srcOrd="14" destOrd="0" presId="urn:microsoft.com/office/officeart/2005/8/layout/cycle5"/>
    <dgm:cxn modelId="{F4894362-A121-471D-8155-FCF2E0707230}" type="presParOf" srcId="{0A07D67A-A43C-4B1C-B3F5-39B89D6426D3}" destId="{4988A955-B342-429F-9B13-1323A9B98DA9}" srcOrd="15" destOrd="0" presId="urn:microsoft.com/office/officeart/2005/8/layout/cycle5"/>
    <dgm:cxn modelId="{30A3CAFB-16F9-4690-B003-D88C7F3B6686}" type="presParOf" srcId="{0A07D67A-A43C-4B1C-B3F5-39B89D6426D3}" destId="{26F70B3A-C80C-4146-B0B2-CA9EEB0B234B}" srcOrd="16" destOrd="0" presId="urn:microsoft.com/office/officeart/2005/8/layout/cycle5"/>
    <dgm:cxn modelId="{BB0683C4-BDD9-48A4-BFE2-BE0CA8931050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A4691DCF-F541-46A5-8832-09C7075869BB}" type="presOf" srcId="{200D7FA8-4E3B-4E75-ADC2-5F1815A4500A}" destId="{7DDD2E56-E0FD-4684-98CB-217E7C1AF05B}" srcOrd="0" destOrd="0" presId="urn:microsoft.com/office/officeart/2005/8/layout/cycle5"/>
    <dgm:cxn modelId="{8824D913-FB8A-409D-B3F7-8A53B515A536}" type="presOf" srcId="{4236CDB9-4282-46C8-81CC-DD0B79006A46}" destId="{4988A955-B342-429F-9B13-1323A9B98DA9}" srcOrd="0" destOrd="0" presId="urn:microsoft.com/office/officeart/2005/8/layout/cycle5"/>
    <dgm:cxn modelId="{D61E9136-084A-43CF-904F-72ECBC5747F1}" type="presOf" srcId="{92D17133-0164-4DF3-9BF8-4098DC93C80B}" destId="{B26070A9-70B8-4F4F-890D-EFA13B5B1F69}" srcOrd="0" destOrd="0" presId="urn:microsoft.com/office/officeart/2005/8/layout/cycle5"/>
    <dgm:cxn modelId="{38CCF533-2B64-4B58-B937-AB685106DB03}" type="presOf" srcId="{2781A18D-4EAB-4227-B56D-71C511354832}" destId="{0F90F20C-8924-4765-A3BB-EAB2C493EB79}" srcOrd="0" destOrd="0" presId="urn:microsoft.com/office/officeart/2005/8/layout/cycle5"/>
    <dgm:cxn modelId="{B389DF06-55E2-4F6F-B80F-DC1BF8AE27BF}" type="presOf" srcId="{7EC2A372-D523-43B7-9552-EDCB538D4341}" destId="{86D50F14-5FA4-48AD-BD11-801BC951569B}" srcOrd="0" destOrd="0" presId="urn:microsoft.com/office/officeart/2005/8/layout/cycle5"/>
    <dgm:cxn modelId="{4B5ED40F-03B4-4EA6-8228-15592304EF7F}" type="presOf" srcId="{269B8F1D-3878-419C-B819-99CB5700E3ED}" destId="{4F5450FE-8785-4284-A38A-B51E1946FB8D}" srcOrd="0" destOrd="0" presId="urn:microsoft.com/office/officeart/2005/8/layout/cycle5"/>
    <dgm:cxn modelId="{F68EAF94-9FD5-42FC-AD30-4637CFAF78A2}" type="presOf" srcId="{30D3A452-3FD8-46AA-B86C-0DDA4B921D3D}" destId="{A8FE0BD9-5E8D-4D30-9C59-77668A800A60}" srcOrd="0" destOrd="0" presId="urn:microsoft.com/office/officeart/2005/8/layout/cycle5"/>
    <dgm:cxn modelId="{98D09196-6D22-48B0-8D90-EE49540B5F13}" type="presOf" srcId="{4A681795-2EE5-48B4-B8B4-D8FE1E42F19D}" destId="{FA96CAC2-0581-4720-8389-FBFD162D041A}" srcOrd="0" destOrd="0" presId="urn:microsoft.com/office/officeart/2005/8/layout/cycle5"/>
    <dgm:cxn modelId="{FEBE9E1A-8052-4C7E-B81C-A39E03720448}" type="presOf" srcId="{36B12AC1-DC3F-4033-94CC-C9AB5D129F7A}" destId="{634E6884-7D15-43E3-B9DD-94A1D9036CE7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3104F17F-C917-4F7B-A65F-F29BB3A1C988}" type="presOf" srcId="{8BF172B5-BF5A-493E-9494-016FC0F7F7D2}" destId="{81A83EDB-94CA-4924-AE83-1131F6EA6D93}" srcOrd="0" destOrd="0" presId="urn:microsoft.com/office/officeart/2005/8/layout/cycle5"/>
    <dgm:cxn modelId="{24E9A08E-B734-4DB2-AC71-E270A1F3D8C8}" type="presOf" srcId="{63EA2697-2425-4FA4-8BC2-D2A2662C3F90}" destId="{0A07D67A-A43C-4B1C-B3F5-39B89D6426D3}" srcOrd="0" destOrd="0" presId="urn:microsoft.com/office/officeart/2005/8/layout/cycle5"/>
    <dgm:cxn modelId="{0168BE15-06FA-4307-AB65-D41D2A7AB649}" type="presOf" srcId="{8D0E85DC-215D-4EF6-B79D-5FFD8C52D6E2}" destId="{45D235D6-0357-4F46-B13E-4FA0B1382049}" srcOrd="0" destOrd="0" presId="urn:microsoft.com/office/officeart/2005/8/layout/cycle5"/>
    <dgm:cxn modelId="{413623B0-9EE3-42AB-BDCE-4EC39CA7930B}" type="presOf" srcId="{2FA1D0B9-5FB9-4796-A51C-C69EB430ECBC}" destId="{DA778256-6BDF-4C5B-9B8C-094F61654337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A7BC0B1A-361C-4D87-834C-33A461976655}" type="presParOf" srcId="{0A07D67A-A43C-4B1C-B3F5-39B89D6426D3}" destId="{FA96CAC2-0581-4720-8389-FBFD162D041A}" srcOrd="0" destOrd="0" presId="urn:microsoft.com/office/officeart/2005/8/layout/cycle5"/>
    <dgm:cxn modelId="{15D17B2A-F751-4D44-BC4B-AA2C855B4C12}" type="presParOf" srcId="{0A07D67A-A43C-4B1C-B3F5-39B89D6426D3}" destId="{E4D6610F-C907-471D-A9D8-2A669CCA4236}" srcOrd="1" destOrd="0" presId="urn:microsoft.com/office/officeart/2005/8/layout/cycle5"/>
    <dgm:cxn modelId="{D9C1D1C8-B243-4F9F-86B3-FE61A3DD0951}" type="presParOf" srcId="{0A07D67A-A43C-4B1C-B3F5-39B89D6426D3}" destId="{634E6884-7D15-43E3-B9DD-94A1D9036CE7}" srcOrd="2" destOrd="0" presId="urn:microsoft.com/office/officeart/2005/8/layout/cycle5"/>
    <dgm:cxn modelId="{95EF042F-B6D8-41DA-9BE9-44A0A0C6B788}" type="presParOf" srcId="{0A07D67A-A43C-4B1C-B3F5-39B89D6426D3}" destId="{86D50F14-5FA4-48AD-BD11-801BC951569B}" srcOrd="3" destOrd="0" presId="urn:microsoft.com/office/officeart/2005/8/layout/cycle5"/>
    <dgm:cxn modelId="{8EB82CA8-4B61-4491-B135-DD11CB1809DE}" type="presParOf" srcId="{0A07D67A-A43C-4B1C-B3F5-39B89D6426D3}" destId="{C3C5835E-0092-4872-9329-63FD9B2C48E3}" srcOrd="4" destOrd="0" presId="urn:microsoft.com/office/officeart/2005/8/layout/cycle5"/>
    <dgm:cxn modelId="{929E1A27-4293-4967-882E-654171A0FCB9}" type="presParOf" srcId="{0A07D67A-A43C-4B1C-B3F5-39B89D6426D3}" destId="{DA778256-6BDF-4C5B-9B8C-094F61654337}" srcOrd="5" destOrd="0" presId="urn:microsoft.com/office/officeart/2005/8/layout/cycle5"/>
    <dgm:cxn modelId="{060C3585-FE55-4E34-9B3E-EA9165B1FD5F}" type="presParOf" srcId="{0A07D67A-A43C-4B1C-B3F5-39B89D6426D3}" destId="{A8FE0BD9-5E8D-4D30-9C59-77668A800A60}" srcOrd="6" destOrd="0" presId="urn:microsoft.com/office/officeart/2005/8/layout/cycle5"/>
    <dgm:cxn modelId="{C5F3341F-7379-485E-A404-4CB2999A65FB}" type="presParOf" srcId="{0A07D67A-A43C-4B1C-B3F5-39B89D6426D3}" destId="{E9FDAA48-4DAB-4868-82AF-875F2FCFBF33}" srcOrd="7" destOrd="0" presId="urn:microsoft.com/office/officeart/2005/8/layout/cycle5"/>
    <dgm:cxn modelId="{3DD78DCC-ACF6-4868-9B28-C4247CC4BCEE}" type="presParOf" srcId="{0A07D67A-A43C-4B1C-B3F5-39B89D6426D3}" destId="{7DDD2E56-E0FD-4684-98CB-217E7C1AF05B}" srcOrd="8" destOrd="0" presId="urn:microsoft.com/office/officeart/2005/8/layout/cycle5"/>
    <dgm:cxn modelId="{B06E0EFD-9AB5-4424-AE15-F25F06F5FA59}" type="presParOf" srcId="{0A07D67A-A43C-4B1C-B3F5-39B89D6426D3}" destId="{45D235D6-0357-4F46-B13E-4FA0B1382049}" srcOrd="9" destOrd="0" presId="urn:microsoft.com/office/officeart/2005/8/layout/cycle5"/>
    <dgm:cxn modelId="{43C1E6DE-667F-4AD9-9B77-DAB05EE7FB15}" type="presParOf" srcId="{0A07D67A-A43C-4B1C-B3F5-39B89D6426D3}" destId="{4466F98D-8F17-44A3-8E2D-47261DCBF27E}" srcOrd="10" destOrd="0" presId="urn:microsoft.com/office/officeart/2005/8/layout/cycle5"/>
    <dgm:cxn modelId="{53538005-B35D-426C-A8E2-8610D5C01450}" type="presParOf" srcId="{0A07D67A-A43C-4B1C-B3F5-39B89D6426D3}" destId="{0F90F20C-8924-4765-A3BB-EAB2C493EB79}" srcOrd="11" destOrd="0" presId="urn:microsoft.com/office/officeart/2005/8/layout/cycle5"/>
    <dgm:cxn modelId="{EFB77AA4-6D1B-4425-AB97-6219DBFCF4A5}" type="presParOf" srcId="{0A07D67A-A43C-4B1C-B3F5-39B89D6426D3}" destId="{B26070A9-70B8-4F4F-890D-EFA13B5B1F69}" srcOrd="12" destOrd="0" presId="urn:microsoft.com/office/officeart/2005/8/layout/cycle5"/>
    <dgm:cxn modelId="{5D562CF3-22A0-4CB4-A591-B1ACF9A54932}" type="presParOf" srcId="{0A07D67A-A43C-4B1C-B3F5-39B89D6426D3}" destId="{DAC67421-C7D5-4103-979D-402E3A76C01A}" srcOrd="13" destOrd="0" presId="urn:microsoft.com/office/officeart/2005/8/layout/cycle5"/>
    <dgm:cxn modelId="{7F3A448A-F2B9-473A-88D4-F187D9C4AD56}" type="presParOf" srcId="{0A07D67A-A43C-4B1C-B3F5-39B89D6426D3}" destId="{81A83EDB-94CA-4924-AE83-1131F6EA6D93}" srcOrd="14" destOrd="0" presId="urn:microsoft.com/office/officeart/2005/8/layout/cycle5"/>
    <dgm:cxn modelId="{E07EFF6C-F8D7-4EE5-854D-5753D0F24A4C}" type="presParOf" srcId="{0A07D67A-A43C-4B1C-B3F5-39B89D6426D3}" destId="{4988A955-B342-429F-9B13-1323A9B98DA9}" srcOrd="15" destOrd="0" presId="urn:microsoft.com/office/officeart/2005/8/layout/cycle5"/>
    <dgm:cxn modelId="{C9F146E1-6E4F-4EF9-9B70-195D2B1D4730}" type="presParOf" srcId="{0A07D67A-A43C-4B1C-B3F5-39B89D6426D3}" destId="{26F70B3A-C80C-4146-B0B2-CA9EEB0B234B}" srcOrd="16" destOrd="0" presId="urn:microsoft.com/office/officeart/2005/8/layout/cycle5"/>
    <dgm:cxn modelId="{9932C56D-328B-4561-B7A6-043B5680ED77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9AB08109-C6AE-441B-AE89-25388A6E53C1}" type="presOf" srcId="{8D0E85DC-215D-4EF6-B79D-5FFD8C52D6E2}" destId="{45D235D6-0357-4F46-B13E-4FA0B1382049}" srcOrd="0" destOrd="0" presId="urn:microsoft.com/office/officeart/2005/8/layout/cycle5"/>
    <dgm:cxn modelId="{C9BD244C-13CE-4B98-BB96-E6207F54DDF4}" type="presOf" srcId="{30D3A452-3FD8-46AA-B86C-0DDA4B921D3D}" destId="{A8FE0BD9-5E8D-4D30-9C59-77668A800A60}" srcOrd="0" destOrd="0" presId="urn:microsoft.com/office/officeart/2005/8/layout/cycle5"/>
    <dgm:cxn modelId="{06B50087-4A92-4053-9114-5136AD9AD8DD}" type="presOf" srcId="{269B8F1D-3878-419C-B819-99CB5700E3ED}" destId="{4F5450FE-8785-4284-A38A-B51E1946FB8D}" srcOrd="0" destOrd="0" presId="urn:microsoft.com/office/officeart/2005/8/layout/cycle5"/>
    <dgm:cxn modelId="{5D9DC8D1-6694-438E-80AC-A21E36FC06D9}" type="presOf" srcId="{200D7FA8-4E3B-4E75-ADC2-5F1815A4500A}" destId="{7DDD2E56-E0FD-4684-98CB-217E7C1AF05B}" srcOrd="0" destOrd="0" presId="urn:microsoft.com/office/officeart/2005/8/layout/cycle5"/>
    <dgm:cxn modelId="{54336BCA-21AC-4628-BA98-086F6ED7A30C}" type="presOf" srcId="{8BF172B5-BF5A-493E-9494-016FC0F7F7D2}" destId="{81A83EDB-94CA-4924-AE83-1131F6EA6D93}" srcOrd="0" destOrd="0" presId="urn:microsoft.com/office/officeart/2005/8/layout/cycle5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56016F5A-859A-4766-9A33-A7F23774531D}" type="presOf" srcId="{63EA2697-2425-4FA4-8BC2-D2A2662C3F90}" destId="{0A07D67A-A43C-4B1C-B3F5-39B89D6426D3}" srcOrd="0" destOrd="0" presId="urn:microsoft.com/office/officeart/2005/8/layout/cycle5"/>
    <dgm:cxn modelId="{8522B7C5-4891-4261-8373-461950B460A7}" type="presOf" srcId="{7EC2A372-D523-43B7-9552-EDCB538D4341}" destId="{86D50F14-5FA4-48AD-BD11-801BC951569B}" srcOrd="0" destOrd="0" presId="urn:microsoft.com/office/officeart/2005/8/layout/cycle5"/>
    <dgm:cxn modelId="{3924589E-205A-4D29-85C1-2FC2793598EA}" type="presOf" srcId="{4A681795-2EE5-48B4-B8B4-D8FE1E42F19D}" destId="{FA96CAC2-0581-4720-8389-FBFD162D041A}" srcOrd="0" destOrd="0" presId="urn:microsoft.com/office/officeart/2005/8/layout/cycle5"/>
    <dgm:cxn modelId="{5EC16DB3-E914-4E01-A252-5B6A39BE6D7E}" type="presOf" srcId="{4236CDB9-4282-46C8-81CC-DD0B79006A46}" destId="{4988A955-B342-429F-9B13-1323A9B98DA9}" srcOrd="0" destOrd="0" presId="urn:microsoft.com/office/officeart/2005/8/layout/cycle5"/>
    <dgm:cxn modelId="{AD81565E-1401-4A30-9766-AC3C4AAA4E4A}" type="presOf" srcId="{2781A18D-4EAB-4227-B56D-71C511354832}" destId="{0F90F20C-8924-4765-A3BB-EAB2C493EB79}" srcOrd="0" destOrd="0" presId="urn:microsoft.com/office/officeart/2005/8/layout/cycle5"/>
    <dgm:cxn modelId="{84F3616A-F79D-4C70-891B-0D86F9647BD7}" type="presOf" srcId="{36B12AC1-DC3F-4033-94CC-C9AB5D129F7A}" destId="{634E6884-7D15-43E3-B9DD-94A1D9036CE7}" srcOrd="0" destOrd="0" presId="urn:microsoft.com/office/officeart/2005/8/layout/cycle5"/>
    <dgm:cxn modelId="{ABDF2760-FC19-46B2-9566-960F78B95056}" type="presOf" srcId="{2FA1D0B9-5FB9-4796-A51C-C69EB430ECBC}" destId="{DA778256-6BDF-4C5B-9B8C-094F61654337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FF4A893D-E518-45CD-9C9E-98E700D4F9BB}" type="presOf" srcId="{92D17133-0164-4DF3-9BF8-4098DC93C80B}" destId="{B26070A9-70B8-4F4F-890D-EFA13B5B1F69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F3663EC5-1F88-4412-A9D2-9136DFE7453C}" type="presParOf" srcId="{0A07D67A-A43C-4B1C-B3F5-39B89D6426D3}" destId="{FA96CAC2-0581-4720-8389-FBFD162D041A}" srcOrd="0" destOrd="0" presId="urn:microsoft.com/office/officeart/2005/8/layout/cycle5"/>
    <dgm:cxn modelId="{3398E2D3-C529-4AE5-8B50-72D3109ECEDF}" type="presParOf" srcId="{0A07D67A-A43C-4B1C-B3F5-39B89D6426D3}" destId="{E4D6610F-C907-471D-A9D8-2A669CCA4236}" srcOrd="1" destOrd="0" presId="urn:microsoft.com/office/officeart/2005/8/layout/cycle5"/>
    <dgm:cxn modelId="{F0A88744-846A-4D13-8700-097C9F625BDB}" type="presParOf" srcId="{0A07D67A-A43C-4B1C-B3F5-39B89D6426D3}" destId="{634E6884-7D15-43E3-B9DD-94A1D9036CE7}" srcOrd="2" destOrd="0" presId="urn:microsoft.com/office/officeart/2005/8/layout/cycle5"/>
    <dgm:cxn modelId="{734FA365-E994-4CCB-B7EB-60B8BCEC0FBE}" type="presParOf" srcId="{0A07D67A-A43C-4B1C-B3F5-39B89D6426D3}" destId="{86D50F14-5FA4-48AD-BD11-801BC951569B}" srcOrd="3" destOrd="0" presId="urn:microsoft.com/office/officeart/2005/8/layout/cycle5"/>
    <dgm:cxn modelId="{EE20214C-676F-4FD6-BB40-6DD6615D3E33}" type="presParOf" srcId="{0A07D67A-A43C-4B1C-B3F5-39B89D6426D3}" destId="{C3C5835E-0092-4872-9329-63FD9B2C48E3}" srcOrd="4" destOrd="0" presId="urn:microsoft.com/office/officeart/2005/8/layout/cycle5"/>
    <dgm:cxn modelId="{30C2F38F-042E-423F-A014-6F78C0BCAA8F}" type="presParOf" srcId="{0A07D67A-A43C-4B1C-B3F5-39B89D6426D3}" destId="{DA778256-6BDF-4C5B-9B8C-094F61654337}" srcOrd="5" destOrd="0" presId="urn:microsoft.com/office/officeart/2005/8/layout/cycle5"/>
    <dgm:cxn modelId="{ED816A6E-D735-47ED-8AE3-1684D6EAE32B}" type="presParOf" srcId="{0A07D67A-A43C-4B1C-B3F5-39B89D6426D3}" destId="{A8FE0BD9-5E8D-4D30-9C59-77668A800A60}" srcOrd="6" destOrd="0" presId="urn:microsoft.com/office/officeart/2005/8/layout/cycle5"/>
    <dgm:cxn modelId="{FE8A4C36-A55D-4BAB-9319-A9DBED397103}" type="presParOf" srcId="{0A07D67A-A43C-4B1C-B3F5-39B89D6426D3}" destId="{E9FDAA48-4DAB-4868-82AF-875F2FCFBF33}" srcOrd="7" destOrd="0" presId="urn:microsoft.com/office/officeart/2005/8/layout/cycle5"/>
    <dgm:cxn modelId="{88C889C7-A811-44F3-8CAD-D98EDCEE92E0}" type="presParOf" srcId="{0A07D67A-A43C-4B1C-B3F5-39B89D6426D3}" destId="{7DDD2E56-E0FD-4684-98CB-217E7C1AF05B}" srcOrd="8" destOrd="0" presId="urn:microsoft.com/office/officeart/2005/8/layout/cycle5"/>
    <dgm:cxn modelId="{52F543C2-D9CB-4CB0-8BC8-966689BD3159}" type="presParOf" srcId="{0A07D67A-A43C-4B1C-B3F5-39B89D6426D3}" destId="{45D235D6-0357-4F46-B13E-4FA0B1382049}" srcOrd="9" destOrd="0" presId="urn:microsoft.com/office/officeart/2005/8/layout/cycle5"/>
    <dgm:cxn modelId="{07CCE44C-0CA3-4EC4-B037-C259948A1F8B}" type="presParOf" srcId="{0A07D67A-A43C-4B1C-B3F5-39B89D6426D3}" destId="{4466F98D-8F17-44A3-8E2D-47261DCBF27E}" srcOrd="10" destOrd="0" presId="urn:microsoft.com/office/officeart/2005/8/layout/cycle5"/>
    <dgm:cxn modelId="{955C4AF9-C70A-412C-88F7-DBE2A3B3226B}" type="presParOf" srcId="{0A07D67A-A43C-4B1C-B3F5-39B89D6426D3}" destId="{0F90F20C-8924-4765-A3BB-EAB2C493EB79}" srcOrd="11" destOrd="0" presId="urn:microsoft.com/office/officeart/2005/8/layout/cycle5"/>
    <dgm:cxn modelId="{2980D408-13AF-41C8-904F-DEDF65AC747A}" type="presParOf" srcId="{0A07D67A-A43C-4B1C-B3F5-39B89D6426D3}" destId="{B26070A9-70B8-4F4F-890D-EFA13B5B1F69}" srcOrd="12" destOrd="0" presId="urn:microsoft.com/office/officeart/2005/8/layout/cycle5"/>
    <dgm:cxn modelId="{113B8041-0295-46B2-AD8A-5BE0CA9EC191}" type="presParOf" srcId="{0A07D67A-A43C-4B1C-B3F5-39B89D6426D3}" destId="{DAC67421-C7D5-4103-979D-402E3A76C01A}" srcOrd="13" destOrd="0" presId="urn:microsoft.com/office/officeart/2005/8/layout/cycle5"/>
    <dgm:cxn modelId="{C343DF34-23E9-4216-82A4-045E6A67D37D}" type="presParOf" srcId="{0A07D67A-A43C-4B1C-B3F5-39B89D6426D3}" destId="{81A83EDB-94CA-4924-AE83-1131F6EA6D93}" srcOrd="14" destOrd="0" presId="urn:microsoft.com/office/officeart/2005/8/layout/cycle5"/>
    <dgm:cxn modelId="{D52E2C7D-019D-449D-A436-A23F3F312008}" type="presParOf" srcId="{0A07D67A-A43C-4B1C-B3F5-39B89D6426D3}" destId="{4988A955-B342-429F-9B13-1323A9B98DA9}" srcOrd="15" destOrd="0" presId="urn:microsoft.com/office/officeart/2005/8/layout/cycle5"/>
    <dgm:cxn modelId="{AA656F60-4636-48A2-ADB0-696BC3540F1A}" type="presParOf" srcId="{0A07D67A-A43C-4B1C-B3F5-39B89D6426D3}" destId="{26F70B3A-C80C-4146-B0B2-CA9EEB0B234B}" srcOrd="16" destOrd="0" presId="urn:microsoft.com/office/officeart/2005/8/layout/cycle5"/>
    <dgm:cxn modelId="{43A6EC3E-D7B2-49BA-91EE-2E0B80D1F3A5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EA2697-2425-4FA4-8BC2-D2A2662C3F90}" type="doc">
      <dgm:prSet loTypeId="urn:microsoft.com/office/officeart/2005/8/layout/cycle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681795-2EE5-48B4-B8B4-D8FE1E42F19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Pre-plan</a:t>
          </a:r>
          <a:endParaRPr lang="en-US" b="0" dirty="0">
            <a:latin typeface="Arial Black" pitchFamily="34" charset="0"/>
          </a:endParaRPr>
        </a:p>
      </dgm:t>
    </dgm:pt>
    <dgm:pt modelId="{03A108D8-FC21-4BF0-80BB-86D9E8C0B2EC}" type="par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6B12AC1-DC3F-4033-94CC-C9AB5D129F7A}" type="sibTrans" cxnId="{33F45396-48A0-4BC4-88A9-EF8A81AB479B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7EC2A372-D523-43B7-9552-EDCB538D4341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Plan</a:t>
          </a:r>
          <a:endParaRPr lang="en-US" b="0" dirty="0">
            <a:latin typeface="Arial Black" pitchFamily="34" charset="0"/>
          </a:endParaRPr>
        </a:p>
      </dgm:t>
    </dgm:pt>
    <dgm:pt modelId="{2A49DA2F-27E4-4204-90E7-B21B98E5D8D4}" type="par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FA1D0B9-5FB9-4796-A51C-C69EB430ECBC}" type="sibTrans" cxnId="{569A52ED-7641-4183-84BB-E3173EC94F62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D0E85DC-215D-4EF6-B79D-5FFD8C52D6E2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Analysis</a:t>
          </a:r>
          <a:endParaRPr lang="en-US" b="0" dirty="0">
            <a:latin typeface="Arial Black" pitchFamily="34" charset="0"/>
          </a:endParaRPr>
        </a:p>
      </dgm:t>
    </dgm:pt>
    <dgm:pt modelId="{84F3CBD4-9CFF-4B62-BDFB-9C5A981B7C27}" type="par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781A18D-4EAB-4227-B56D-71C511354832}" type="sibTrans" cxnId="{A3FF895B-7221-495A-ACBF-3D9B798C2251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92D17133-0164-4DF3-9BF8-4098DC93C80B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Response</a:t>
          </a:r>
        </a:p>
      </dgm:t>
    </dgm:pt>
    <dgm:pt modelId="{9F44CA63-89F3-4847-9A2C-36D627DAD3D6}" type="par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8BF172B5-BF5A-493E-9494-016FC0F7F7D2}" type="sibTrans" cxnId="{2145700A-0036-493C-822D-30AB88D7EA15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4236CDB9-4282-46C8-81CC-DD0B79006A46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Monitor</a:t>
          </a:r>
        </a:p>
      </dgm:t>
    </dgm:pt>
    <dgm:pt modelId="{9EFCF9A7-FA14-40E5-B84F-5DBAA70E3782}" type="par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69B8F1D-3878-419C-B819-99CB5700E3ED}" type="sibTrans" cxnId="{09B2F6DC-DC93-4C9C-AC8A-7A847702761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30D3A452-3FD8-46AA-B86C-0DDA4B921D3D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Identification</a:t>
          </a:r>
          <a:endParaRPr lang="en-US" b="0" dirty="0">
            <a:latin typeface="Arial Black" pitchFamily="34" charset="0"/>
          </a:endParaRPr>
        </a:p>
      </dgm:t>
    </dgm:pt>
    <dgm:pt modelId="{625C309F-BBB8-4F40-B073-3F53E42942C9}" type="par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200D7FA8-4E3B-4E75-ADC2-5F1815A4500A}" type="sibTrans" cxnId="{8C1690E3-67F5-4E2A-82A3-F3C21F964970}">
      <dgm:prSet/>
      <dgm:spPr/>
      <dgm:t>
        <a:bodyPr/>
        <a:lstStyle/>
        <a:p>
          <a:endParaRPr lang="en-US" b="0">
            <a:latin typeface="Arial Black" pitchFamily="34" charset="0"/>
          </a:endParaRPr>
        </a:p>
      </dgm:t>
    </dgm:pt>
    <dgm:pt modelId="{0A07D67A-A43C-4B1C-B3F5-39B89D6426D3}" type="pres">
      <dgm:prSet presAssocID="{63EA2697-2425-4FA4-8BC2-D2A2662C3F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6CAC2-0581-4720-8389-FBFD162D041A}" type="pres">
      <dgm:prSet presAssocID="{4A681795-2EE5-48B4-B8B4-D8FE1E42F19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6610F-C907-471D-A9D8-2A669CCA4236}" type="pres">
      <dgm:prSet presAssocID="{4A681795-2EE5-48B4-B8B4-D8FE1E42F19D}" presName="spNode" presStyleCnt="0"/>
      <dgm:spPr/>
    </dgm:pt>
    <dgm:pt modelId="{634E6884-7D15-43E3-B9DD-94A1D9036CE7}" type="pres">
      <dgm:prSet presAssocID="{36B12AC1-DC3F-4033-94CC-C9AB5D129F7A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6D50F14-5FA4-48AD-BD11-801BC951569B}" type="pres">
      <dgm:prSet presAssocID="{7EC2A372-D523-43B7-9552-EDCB538D43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5835E-0092-4872-9329-63FD9B2C48E3}" type="pres">
      <dgm:prSet presAssocID="{7EC2A372-D523-43B7-9552-EDCB538D4341}" presName="spNode" presStyleCnt="0"/>
      <dgm:spPr/>
    </dgm:pt>
    <dgm:pt modelId="{DA778256-6BDF-4C5B-9B8C-094F61654337}" type="pres">
      <dgm:prSet presAssocID="{2FA1D0B9-5FB9-4796-A51C-C69EB430ECBC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8FE0BD9-5E8D-4D30-9C59-77668A800A60}" type="pres">
      <dgm:prSet presAssocID="{30D3A452-3FD8-46AA-B86C-0DDA4B921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AA48-4DAB-4868-82AF-875F2FCFBF33}" type="pres">
      <dgm:prSet presAssocID="{30D3A452-3FD8-46AA-B86C-0DDA4B921D3D}" presName="spNode" presStyleCnt="0"/>
      <dgm:spPr/>
    </dgm:pt>
    <dgm:pt modelId="{7DDD2E56-E0FD-4684-98CB-217E7C1AF05B}" type="pres">
      <dgm:prSet presAssocID="{200D7FA8-4E3B-4E75-ADC2-5F1815A4500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D235D6-0357-4F46-B13E-4FA0B1382049}" type="pres">
      <dgm:prSet presAssocID="{8D0E85DC-215D-4EF6-B79D-5FFD8C52D6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6F98D-8F17-44A3-8E2D-47261DCBF27E}" type="pres">
      <dgm:prSet presAssocID="{8D0E85DC-215D-4EF6-B79D-5FFD8C52D6E2}" presName="spNode" presStyleCnt="0"/>
      <dgm:spPr/>
    </dgm:pt>
    <dgm:pt modelId="{0F90F20C-8924-4765-A3BB-EAB2C493EB79}" type="pres">
      <dgm:prSet presAssocID="{2781A18D-4EAB-4227-B56D-71C51135483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B26070A9-70B8-4F4F-890D-EFA13B5B1F69}" type="pres">
      <dgm:prSet presAssocID="{92D17133-0164-4DF3-9BF8-4098DC93C80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7421-C7D5-4103-979D-402E3A76C01A}" type="pres">
      <dgm:prSet presAssocID="{92D17133-0164-4DF3-9BF8-4098DC93C80B}" presName="spNode" presStyleCnt="0"/>
      <dgm:spPr/>
    </dgm:pt>
    <dgm:pt modelId="{81A83EDB-94CA-4924-AE83-1131F6EA6D93}" type="pres">
      <dgm:prSet presAssocID="{8BF172B5-BF5A-493E-9494-016FC0F7F7D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988A955-B342-429F-9B13-1323A9B98DA9}" type="pres">
      <dgm:prSet presAssocID="{4236CDB9-4282-46C8-81CC-DD0B79006A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0B3A-C80C-4146-B0B2-CA9EEB0B234B}" type="pres">
      <dgm:prSet presAssocID="{4236CDB9-4282-46C8-81CC-DD0B79006A46}" presName="spNode" presStyleCnt="0"/>
      <dgm:spPr/>
    </dgm:pt>
    <dgm:pt modelId="{4F5450FE-8785-4284-A38A-B51E1946FB8D}" type="pres">
      <dgm:prSet presAssocID="{269B8F1D-3878-419C-B819-99CB5700E3ED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D455879-9476-44DF-8365-E4CD3A77363C}" type="presOf" srcId="{8BF172B5-BF5A-493E-9494-016FC0F7F7D2}" destId="{81A83EDB-94CA-4924-AE83-1131F6EA6D93}" srcOrd="0" destOrd="0" presId="urn:microsoft.com/office/officeart/2005/8/layout/cycle5"/>
    <dgm:cxn modelId="{09B2F6DC-DC93-4C9C-AC8A-7A8477027610}" srcId="{63EA2697-2425-4FA4-8BC2-D2A2662C3F90}" destId="{4236CDB9-4282-46C8-81CC-DD0B79006A46}" srcOrd="5" destOrd="0" parTransId="{9EFCF9A7-FA14-40E5-B84F-5DBAA70E3782}" sibTransId="{269B8F1D-3878-419C-B819-99CB5700E3ED}"/>
    <dgm:cxn modelId="{3EF696DA-10E9-4E09-8AFC-F88E5AA80BD5}" type="presOf" srcId="{8D0E85DC-215D-4EF6-B79D-5FFD8C52D6E2}" destId="{45D235D6-0357-4F46-B13E-4FA0B1382049}" srcOrd="0" destOrd="0" presId="urn:microsoft.com/office/officeart/2005/8/layout/cycle5"/>
    <dgm:cxn modelId="{A25A23EF-EE19-4C4F-85E7-A4EAE63D2F49}" type="presOf" srcId="{92D17133-0164-4DF3-9BF8-4098DC93C80B}" destId="{B26070A9-70B8-4F4F-890D-EFA13B5B1F69}" srcOrd="0" destOrd="0" presId="urn:microsoft.com/office/officeart/2005/8/layout/cycle5"/>
    <dgm:cxn modelId="{593D95B0-9F64-4756-8665-1576FAA83114}" type="presOf" srcId="{2781A18D-4EAB-4227-B56D-71C511354832}" destId="{0F90F20C-8924-4765-A3BB-EAB2C493EB79}" srcOrd="0" destOrd="0" presId="urn:microsoft.com/office/officeart/2005/8/layout/cycle5"/>
    <dgm:cxn modelId="{0679307B-9D2D-444F-B15D-257229839729}" type="presOf" srcId="{4236CDB9-4282-46C8-81CC-DD0B79006A46}" destId="{4988A955-B342-429F-9B13-1323A9B98DA9}" srcOrd="0" destOrd="0" presId="urn:microsoft.com/office/officeart/2005/8/layout/cycle5"/>
    <dgm:cxn modelId="{A3FF895B-7221-495A-ACBF-3D9B798C2251}" srcId="{63EA2697-2425-4FA4-8BC2-D2A2662C3F90}" destId="{8D0E85DC-215D-4EF6-B79D-5FFD8C52D6E2}" srcOrd="3" destOrd="0" parTransId="{84F3CBD4-9CFF-4B62-BDFB-9C5A981B7C27}" sibTransId="{2781A18D-4EAB-4227-B56D-71C511354832}"/>
    <dgm:cxn modelId="{CE5A66E0-BC82-475E-9773-BE002AA7C392}" type="presOf" srcId="{200D7FA8-4E3B-4E75-ADC2-5F1815A4500A}" destId="{7DDD2E56-E0FD-4684-98CB-217E7C1AF05B}" srcOrd="0" destOrd="0" presId="urn:microsoft.com/office/officeart/2005/8/layout/cycle5"/>
    <dgm:cxn modelId="{52800830-0CEB-4ADB-B668-86662DA09939}" type="presOf" srcId="{4A681795-2EE5-48B4-B8B4-D8FE1E42F19D}" destId="{FA96CAC2-0581-4720-8389-FBFD162D041A}" srcOrd="0" destOrd="0" presId="urn:microsoft.com/office/officeart/2005/8/layout/cycle5"/>
    <dgm:cxn modelId="{E042A4A5-7E6D-478A-9DE3-50944F826DA0}" type="presOf" srcId="{2FA1D0B9-5FB9-4796-A51C-C69EB430ECBC}" destId="{DA778256-6BDF-4C5B-9B8C-094F61654337}" srcOrd="0" destOrd="0" presId="urn:microsoft.com/office/officeart/2005/8/layout/cycle5"/>
    <dgm:cxn modelId="{148C70C6-2FAA-49EB-8DEE-3FB57E4947E8}" type="presOf" srcId="{7EC2A372-D523-43B7-9552-EDCB538D4341}" destId="{86D50F14-5FA4-48AD-BD11-801BC951569B}" srcOrd="0" destOrd="0" presId="urn:microsoft.com/office/officeart/2005/8/layout/cycle5"/>
    <dgm:cxn modelId="{D2C03658-5DF1-4F98-844A-EADD5A2E0704}" type="presOf" srcId="{269B8F1D-3878-419C-B819-99CB5700E3ED}" destId="{4F5450FE-8785-4284-A38A-B51E1946FB8D}" srcOrd="0" destOrd="0" presId="urn:microsoft.com/office/officeart/2005/8/layout/cycle5"/>
    <dgm:cxn modelId="{AF74FD9C-ACA1-442C-AA30-C3962CDE4278}" type="presOf" srcId="{30D3A452-3FD8-46AA-B86C-0DDA4B921D3D}" destId="{A8FE0BD9-5E8D-4D30-9C59-77668A800A60}" srcOrd="0" destOrd="0" presId="urn:microsoft.com/office/officeart/2005/8/layout/cycle5"/>
    <dgm:cxn modelId="{2145700A-0036-493C-822D-30AB88D7EA15}" srcId="{63EA2697-2425-4FA4-8BC2-D2A2662C3F90}" destId="{92D17133-0164-4DF3-9BF8-4098DC93C80B}" srcOrd="4" destOrd="0" parTransId="{9F44CA63-89F3-4847-9A2C-36D627DAD3D6}" sibTransId="{8BF172B5-BF5A-493E-9494-016FC0F7F7D2}"/>
    <dgm:cxn modelId="{1C598EFE-260B-40DD-987F-D2DA2B5A729E}" type="presOf" srcId="{36B12AC1-DC3F-4033-94CC-C9AB5D129F7A}" destId="{634E6884-7D15-43E3-B9DD-94A1D9036CE7}" srcOrd="0" destOrd="0" presId="urn:microsoft.com/office/officeart/2005/8/layout/cycle5"/>
    <dgm:cxn modelId="{33F45396-48A0-4BC4-88A9-EF8A81AB479B}" srcId="{63EA2697-2425-4FA4-8BC2-D2A2662C3F90}" destId="{4A681795-2EE5-48B4-B8B4-D8FE1E42F19D}" srcOrd="0" destOrd="0" parTransId="{03A108D8-FC21-4BF0-80BB-86D9E8C0B2EC}" sibTransId="{36B12AC1-DC3F-4033-94CC-C9AB5D129F7A}"/>
    <dgm:cxn modelId="{569A52ED-7641-4183-84BB-E3173EC94F62}" srcId="{63EA2697-2425-4FA4-8BC2-D2A2662C3F90}" destId="{7EC2A372-D523-43B7-9552-EDCB538D4341}" srcOrd="1" destOrd="0" parTransId="{2A49DA2F-27E4-4204-90E7-B21B98E5D8D4}" sibTransId="{2FA1D0B9-5FB9-4796-A51C-C69EB430ECBC}"/>
    <dgm:cxn modelId="{8C1690E3-67F5-4E2A-82A3-F3C21F964970}" srcId="{63EA2697-2425-4FA4-8BC2-D2A2662C3F90}" destId="{30D3A452-3FD8-46AA-B86C-0DDA4B921D3D}" srcOrd="2" destOrd="0" parTransId="{625C309F-BBB8-4F40-B073-3F53E42942C9}" sibTransId="{200D7FA8-4E3B-4E75-ADC2-5F1815A4500A}"/>
    <dgm:cxn modelId="{CB54C0CF-93D5-4304-925B-EBEF3BDA942C}" type="presOf" srcId="{63EA2697-2425-4FA4-8BC2-D2A2662C3F90}" destId="{0A07D67A-A43C-4B1C-B3F5-39B89D6426D3}" srcOrd="0" destOrd="0" presId="urn:microsoft.com/office/officeart/2005/8/layout/cycle5"/>
    <dgm:cxn modelId="{D5D50B26-6471-4CA6-9F97-89448F436D12}" type="presParOf" srcId="{0A07D67A-A43C-4B1C-B3F5-39B89D6426D3}" destId="{FA96CAC2-0581-4720-8389-FBFD162D041A}" srcOrd="0" destOrd="0" presId="urn:microsoft.com/office/officeart/2005/8/layout/cycle5"/>
    <dgm:cxn modelId="{21F0E3A7-401F-4F22-B71E-9F0B347A1DE0}" type="presParOf" srcId="{0A07D67A-A43C-4B1C-B3F5-39B89D6426D3}" destId="{E4D6610F-C907-471D-A9D8-2A669CCA4236}" srcOrd="1" destOrd="0" presId="urn:microsoft.com/office/officeart/2005/8/layout/cycle5"/>
    <dgm:cxn modelId="{3D17F269-EEB7-4476-BB8D-ADD34E8942A7}" type="presParOf" srcId="{0A07D67A-A43C-4B1C-B3F5-39B89D6426D3}" destId="{634E6884-7D15-43E3-B9DD-94A1D9036CE7}" srcOrd="2" destOrd="0" presId="urn:microsoft.com/office/officeart/2005/8/layout/cycle5"/>
    <dgm:cxn modelId="{41F95154-3963-4418-B405-A61E6E7C7B1F}" type="presParOf" srcId="{0A07D67A-A43C-4B1C-B3F5-39B89D6426D3}" destId="{86D50F14-5FA4-48AD-BD11-801BC951569B}" srcOrd="3" destOrd="0" presId="urn:microsoft.com/office/officeart/2005/8/layout/cycle5"/>
    <dgm:cxn modelId="{68EC1B55-537F-4882-8D3E-D4AE975355AA}" type="presParOf" srcId="{0A07D67A-A43C-4B1C-B3F5-39B89D6426D3}" destId="{C3C5835E-0092-4872-9329-63FD9B2C48E3}" srcOrd="4" destOrd="0" presId="urn:microsoft.com/office/officeart/2005/8/layout/cycle5"/>
    <dgm:cxn modelId="{E8E2D3DB-12C0-4CA4-9DF0-B24ED399ADA7}" type="presParOf" srcId="{0A07D67A-A43C-4B1C-B3F5-39B89D6426D3}" destId="{DA778256-6BDF-4C5B-9B8C-094F61654337}" srcOrd="5" destOrd="0" presId="urn:microsoft.com/office/officeart/2005/8/layout/cycle5"/>
    <dgm:cxn modelId="{41849325-69EA-44AD-A623-23F035C2E8A6}" type="presParOf" srcId="{0A07D67A-A43C-4B1C-B3F5-39B89D6426D3}" destId="{A8FE0BD9-5E8D-4D30-9C59-77668A800A60}" srcOrd="6" destOrd="0" presId="urn:microsoft.com/office/officeart/2005/8/layout/cycle5"/>
    <dgm:cxn modelId="{4B609480-F74B-4F91-A2D1-3E9353240F51}" type="presParOf" srcId="{0A07D67A-A43C-4B1C-B3F5-39B89D6426D3}" destId="{E9FDAA48-4DAB-4868-82AF-875F2FCFBF33}" srcOrd="7" destOrd="0" presId="urn:microsoft.com/office/officeart/2005/8/layout/cycle5"/>
    <dgm:cxn modelId="{90943CB1-0A36-4A89-9AB0-D4F3B585094D}" type="presParOf" srcId="{0A07D67A-A43C-4B1C-B3F5-39B89D6426D3}" destId="{7DDD2E56-E0FD-4684-98CB-217E7C1AF05B}" srcOrd="8" destOrd="0" presId="urn:microsoft.com/office/officeart/2005/8/layout/cycle5"/>
    <dgm:cxn modelId="{E8098A1C-CD23-4793-9F8B-459C18BF4B3F}" type="presParOf" srcId="{0A07D67A-A43C-4B1C-B3F5-39B89D6426D3}" destId="{45D235D6-0357-4F46-B13E-4FA0B1382049}" srcOrd="9" destOrd="0" presId="urn:microsoft.com/office/officeart/2005/8/layout/cycle5"/>
    <dgm:cxn modelId="{2E9084B9-EC0F-4CD3-83CB-121EE9C932BB}" type="presParOf" srcId="{0A07D67A-A43C-4B1C-B3F5-39B89D6426D3}" destId="{4466F98D-8F17-44A3-8E2D-47261DCBF27E}" srcOrd="10" destOrd="0" presId="urn:microsoft.com/office/officeart/2005/8/layout/cycle5"/>
    <dgm:cxn modelId="{4F9EA3F4-6ED9-4EBA-814C-D31ABDF8448A}" type="presParOf" srcId="{0A07D67A-A43C-4B1C-B3F5-39B89D6426D3}" destId="{0F90F20C-8924-4765-A3BB-EAB2C493EB79}" srcOrd="11" destOrd="0" presId="urn:microsoft.com/office/officeart/2005/8/layout/cycle5"/>
    <dgm:cxn modelId="{504BB7A0-7151-416D-B85A-3B55C217BE51}" type="presParOf" srcId="{0A07D67A-A43C-4B1C-B3F5-39B89D6426D3}" destId="{B26070A9-70B8-4F4F-890D-EFA13B5B1F69}" srcOrd="12" destOrd="0" presId="urn:microsoft.com/office/officeart/2005/8/layout/cycle5"/>
    <dgm:cxn modelId="{1CBAE4FC-6602-418D-83FF-FF09DAD99ED8}" type="presParOf" srcId="{0A07D67A-A43C-4B1C-B3F5-39B89D6426D3}" destId="{DAC67421-C7D5-4103-979D-402E3A76C01A}" srcOrd="13" destOrd="0" presId="urn:microsoft.com/office/officeart/2005/8/layout/cycle5"/>
    <dgm:cxn modelId="{CC6AE431-2D37-4519-AE9F-67F1711AED62}" type="presParOf" srcId="{0A07D67A-A43C-4B1C-B3F5-39B89D6426D3}" destId="{81A83EDB-94CA-4924-AE83-1131F6EA6D93}" srcOrd="14" destOrd="0" presId="urn:microsoft.com/office/officeart/2005/8/layout/cycle5"/>
    <dgm:cxn modelId="{75EB5C04-133E-419E-964D-B79BBE869439}" type="presParOf" srcId="{0A07D67A-A43C-4B1C-B3F5-39B89D6426D3}" destId="{4988A955-B342-429F-9B13-1323A9B98DA9}" srcOrd="15" destOrd="0" presId="urn:microsoft.com/office/officeart/2005/8/layout/cycle5"/>
    <dgm:cxn modelId="{BCFD5625-34D9-41F7-B455-3EB8216B2152}" type="presParOf" srcId="{0A07D67A-A43C-4B1C-B3F5-39B89D6426D3}" destId="{26F70B3A-C80C-4146-B0B2-CA9EEB0B234B}" srcOrd="16" destOrd="0" presId="urn:microsoft.com/office/officeart/2005/8/layout/cycle5"/>
    <dgm:cxn modelId="{173B864E-2240-4FF1-840E-8774128A78BE}" type="presParOf" srcId="{0A07D67A-A43C-4B1C-B3F5-39B89D6426D3}" destId="{4F5450FE-8785-4284-A38A-B51E1946FB8D}" srcOrd="17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D742AE1-5513-40A6-BB93-C4C55269135D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335767-17FF-4A2C-BAF6-C4D9B4732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buFont typeface="Arial" pitchFamily="34" charset="0"/>
              <a:buChar char="•"/>
              <a:defRPr/>
            </a:pPr>
            <a:r>
              <a:rPr lang="en-US" dirty="0" smtClean="0"/>
              <a:t>  The</a:t>
            </a:r>
            <a:r>
              <a:rPr lang="en-US" baseline="0" dirty="0" smtClean="0"/>
              <a:t> </a:t>
            </a:r>
            <a:r>
              <a:rPr lang="en-US" dirty="0" smtClean="0"/>
              <a:t>attributes of risk</a:t>
            </a:r>
            <a:r>
              <a:rPr lang="en-US" baseline="0" dirty="0" smtClean="0"/>
              <a:t> include: </a:t>
            </a:r>
            <a:r>
              <a:rPr lang="en-US" dirty="0" smtClean="0"/>
              <a:t>uncertainty, positive and negative consequences,</a:t>
            </a:r>
            <a:r>
              <a:rPr lang="en-US" baseline="0" dirty="0" smtClean="0"/>
              <a:t> ca</a:t>
            </a:r>
            <a:r>
              <a:rPr lang="en-US" dirty="0" smtClean="0"/>
              <a:t>use and consequence, and known vs. unknown risks.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</a:t>
            </a:r>
            <a:r>
              <a:rPr lang="en-US" baseline="0" dirty="0" smtClean="0"/>
              <a:t> impact dollar figure may be a guess, but any guess is better than no guess.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The value of a risk issue makes the issue real and will prompt people to 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Sometimes</a:t>
            </a:r>
            <a:r>
              <a:rPr lang="en-US" baseline="0" dirty="0" smtClean="0"/>
              <a:t> the best approach to risk management is to work with an outside resource to objectively evaluate the project.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It is easy to not see the forest through the trees or be blinded by lending the benefit of the doubt.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Just because</a:t>
            </a:r>
            <a:r>
              <a:rPr lang="en-US" baseline="0" dirty="0" smtClean="0"/>
              <a:t> a risk item occurs does NOT mean that it must be acted upon!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Sometimes doing nothing is the best course of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In</a:t>
            </a:r>
            <a:r>
              <a:rPr lang="en-US" baseline="0" dirty="0" smtClean="0"/>
              <a:t> a reactive project planning environment, risk management is the second critical PM success factor to fall by the wayside.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Risk</a:t>
            </a:r>
            <a:r>
              <a:rPr lang="en-US" baseline="0" dirty="0" smtClean="0"/>
              <a:t> management is a PM aspect where maturity does not occur because most PMs have so little practice in 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This process seems very in-depth</a:t>
            </a:r>
            <a:r>
              <a:rPr lang="en-US" baseline="0" dirty="0" smtClean="0"/>
              <a:t> and cumbersome, but it really isn’t if performed correctly.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The critical thing to know is that RM must be done to some level of detail.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Some planning is better than no planning at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</a:t>
            </a:r>
            <a:r>
              <a:rPr lang="en-US" b="1" dirty="0" smtClean="0"/>
              <a:t>Delphi method</a:t>
            </a:r>
            <a:r>
              <a:rPr lang="en-US" dirty="0" smtClean="0"/>
              <a:t> is a systematic, interactive forecasting</a:t>
            </a:r>
            <a:r>
              <a:rPr lang="en-US" baseline="0" dirty="0" smtClean="0"/>
              <a:t> met</a:t>
            </a:r>
            <a:r>
              <a:rPr lang="en-US" dirty="0" smtClean="0"/>
              <a:t>hod which relies on a panel of independent experts where</a:t>
            </a:r>
            <a:r>
              <a:rPr lang="en-US" baseline="0" dirty="0" smtClean="0"/>
              <a:t> they provide insight in two or more rounds.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Ishikawa diagrams</a:t>
            </a:r>
            <a:r>
              <a:rPr lang="en-US" dirty="0" smtClean="0"/>
              <a:t> (also called </a:t>
            </a:r>
            <a:r>
              <a:rPr lang="en-US" b="1" dirty="0" smtClean="0"/>
              <a:t>fishbone diagrams</a:t>
            </a:r>
            <a:r>
              <a:rPr lang="en-US" dirty="0" smtClean="0"/>
              <a:t> or </a:t>
            </a:r>
            <a:r>
              <a:rPr lang="en-US" b="1" dirty="0" smtClean="0"/>
              <a:t>cause-and-effect diagrams</a:t>
            </a:r>
            <a:r>
              <a:rPr lang="en-US" dirty="0" smtClean="0"/>
              <a:t>) are diagrams</a:t>
            </a:r>
            <a:r>
              <a:rPr lang="en-US" baseline="0" dirty="0" smtClean="0"/>
              <a:t> </a:t>
            </a:r>
            <a:r>
              <a:rPr lang="en-US" dirty="0" smtClean="0"/>
              <a:t>that show the causes of a certain event.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Risk</a:t>
            </a:r>
            <a:r>
              <a:rPr lang="en-US" baseline="0" dirty="0" smtClean="0"/>
              <a:t> Register could be a simple spreadsheet to catalog potential risk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Analysis of potential issues should be</a:t>
            </a:r>
            <a:r>
              <a:rPr lang="en-US" baseline="0" dirty="0" smtClean="0"/>
              <a:t> represented qualitatively and quantitatively.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Focus should be on likelihood of occurrence and consequences.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Top Ten Risk tracking</a:t>
            </a:r>
            <a:r>
              <a:rPr lang="en-US" baseline="0" dirty="0" smtClean="0"/>
              <a:t> tool should be prominently posted in your PM office with one person with the responsibility for updating.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5767-17FF-4A2C-BAF6-C4D9B4732A6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B66A-EE6C-4ECF-A370-AA89E1F90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/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Risk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Countering the unknown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589896" y="2432712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03544" y="4378656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Identification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During this step the risks likely to affect a project are identified and their characteristics are documented.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Identification methods include: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Brainstorming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Checklists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Interviewing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SWOT Analysis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Delphi Technique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Diagramming Techniques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Cause &amp; effect – Ishikawa or Fishbone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Flow Charts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Influence Diagrams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Once identified, the risks are entered into a Risk Register.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The Risk Register is the main output of the risk identification process.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It is a document that contains the results of various risk management processes and that is often displayed in a table or spreadsheet format.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It is a tool for documenting potential risk events and related information.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4800" y="1371600"/>
            <a:ext cx="1447800" cy="3733800"/>
            <a:chOff x="304800" y="1371600"/>
            <a:chExt cx="1447800" cy="3733800"/>
          </a:xfrm>
        </p:grpSpPr>
        <p:sp>
          <p:nvSpPr>
            <p:cNvPr id="4" name="Oval 3"/>
            <p:cNvSpPr/>
            <p:nvPr/>
          </p:nvSpPr>
          <p:spPr>
            <a:xfrm>
              <a:off x="304800" y="13716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4" idx="4"/>
            </p:cNvCxnSpPr>
            <p:nvPr/>
          </p:nvCxnSpPr>
          <p:spPr>
            <a:xfrm rot="16200000" flipH="1">
              <a:off x="-266700" y="3086100"/>
              <a:ext cx="2971800" cy="1066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676400" y="4953000"/>
            <a:ext cx="7082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identification number for each risk event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62000" y="1371600"/>
            <a:ext cx="1447800" cy="3733800"/>
            <a:chOff x="304800" y="1371600"/>
            <a:chExt cx="1447800" cy="3733800"/>
          </a:xfrm>
        </p:grpSpPr>
        <p:sp>
          <p:nvSpPr>
            <p:cNvPr id="9" name="Oval 8"/>
            <p:cNvSpPr/>
            <p:nvPr/>
          </p:nvSpPr>
          <p:spPr>
            <a:xfrm>
              <a:off x="304800" y="13716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9" idx="4"/>
            </p:cNvCxnSpPr>
            <p:nvPr/>
          </p:nvCxnSpPr>
          <p:spPr>
            <a:xfrm rot="16200000" flipH="1">
              <a:off x="-266700" y="3086100"/>
              <a:ext cx="2971800" cy="1066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235711" y="4953000"/>
            <a:ext cx="424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rank for each risk event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219200" y="1371600"/>
            <a:ext cx="1447800" cy="3733800"/>
            <a:chOff x="304800" y="1371600"/>
            <a:chExt cx="1447800" cy="3733800"/>
          </a:xfrm>
        </p:grpSpPr>
        <p:sp>
          <p:nvSpPr>
            <p:cNvPr id="5" name="Oval 4"/>
            <p:cNvSpPr/>
            <p:nvPr/>
          </p:nvSpPr>
          <p:spPr>
            <a:xfrm>
              <a:off x="304800" y="13716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4"/>
            </p:cNvCxnSpPr>
            <p:nvPr/>
          </p:nvCxnSpPr>
          <p:spPr>
            <a:xfrm rot="16200000" flipH="1">
              <a:off x="-266700" y="3086100"/>
              <a:ext cx="2971800" cy="1066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590800" y="4876800"/>
            <a:ext cx="444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name for each risk event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828800" y="1371600"/>
            <a:ext cx="1447800" cy="3733800"/>
            <a:chOff x="304800" y="1371600"/>
            <a:chExt cx="1447800" cy="3733800"/>
          </a:xfrm>
        </p:grpSpPr>
        <p:sp>
          <p:nvSpPr>
            <p:cNvPr id="5" name="Oval 4"/>
            <p:cNvSpPr/>
            <p:nvPr/>
          </p:nvSpPr>
          <p:spPr>
            <a:xfrm>
              <a:off x="304800" y="13716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4"/>
            </p:cNvCxnSpPr>
            <p:nvPr/>
          </p:nvCxnSpPr>
          <p:spPr>
            <a:xfrm rot="16200000" flipH="1">
              <a:off x="-266700" y="3086100"/>
              <a:ext cx="2971800" cy="1066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200400" y="4876800"/>
            <a:ext cx="528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description for each risk event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05000" y="1447800"/>
            <a:ext cx="1524000" cy="3505200"/>
            <a:chOff x="1905000" y="1447800"/>
            <a:chExt cx="1524000" cy="3505200"/>
          </a:xfrm>
        </p:grpSpPr>
        <p:sp>
          <p:nvSpPr>
            <p:cNvPr id="5" name="Oval 4"/>
            <p:cNvSpPr/>
            <p:nvPr/>
          </p:nvSpPr>
          <p:spPr>
            <a:xfrm>
              <a:off x="2667000" y="14478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4"/>
            </p:cNvCxnSpPr>
            <p:nvPr/>
          </p:nvCxnSpPr>
          <p:spPr>
            <a:xfrm rot="5400000">
              <a:off x="1104900" y="3009900"/>
              <a:ext cx="2743200" cy="11430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676400" y="4953000"/>
            <a:ext cx="6241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category under which the event falls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521163" y="1447800"/>
            <a:ext cx="1524000" cy="3505200"/>
            <a:chOff x="1905000" y="1447800"/>
            <a:chExt cx="1524000" cy="3505200"/>
          </a:xfrm>
        </p:grpSpPr>
        <p:sp>
          <p:nvSpPr>
            <p:cNvPr id="10" name="Oval 9"/>
            <p:cNvSpPr/>
            <p:nvPr/>
          </p:nvSpPr>
          <p:spPr>
            <a:xfrm>
              <a:off x="2667000" y="14478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4"/>
            </p:cNvCxnSpPr>
            <p:nvPr/>
          </p:nvCxnSpPr>
          <p:spPr>
            <a:xfrm rot="5400000">
              <a:off x="1104900" y="3009900"/>
              <a:ext cx="2743200" cy="11430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292563" y="4953000"/>
            <a:ext cx="4562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root cause of the event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Risk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209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The art and science of identifying, analyzing, and responding to events that could impact planned work throughout the life of a project in the best interest of meeting project objectives.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151496" y="1447800"/>
            <a:ext cx="1524000" cy="3505200"/>
            <a:chOff x="1905000" y="1447800"/>
            <a:chExt cx="1524000" cy="3505200"/>
          </a:xfrm>
        </p:grpSpPr>
        <p:sp>
          <p:nvSpPr>
            <p:cNvPr id="10" name="Oval 9"/>
            <p:cNvSpPr/>
            <p:nvPr/>
          </p:nvSpPr>
          <p:spPr>
            <a:xfrm>
              <a:off x="2667000" y="14478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4"/>
            </p:cNvCxnSpPr>
            <p:nvPr/>
          </p:nvCxnSpPr>
          <p:spPr>
            <a:xfrm rot="5400000">
              <a:off x="1104900" y="3009900"/>
              <a:ext cx="2743200" cy="11430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922896" y="4953000"/>
            <a:ext cx="4529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Triggers to cause the event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95733" y="1447800"/>
            <a:ext cx="1524000" cy="3505200"/>
            <a:chOff x="1905000" y="1447800"/>
            <a:chExt cx="1524000" cy="3505200"/>
          </a:xfrm>
        </p:grpSpPr>
        <p:sp>
          <p:nvSpPr>
            <p:cNvPr id="10" name="Oval 9"/>
            <p:cNvSpPr/>
            <p:nvPr/>
          </p:nvSpPr>
          <p:spPr>
            <a:xfrm>
              <a:off x="2667000" y="14478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4"/>
            </p:cNvCxnSpPr>
            <p:nvPr/>
          </p:nvCxnSpPr>
          <p:spPr>
            <a:xfrm rot="5400000">
              <a:off x="1104900" y="3009900"/>
              <a:ext cx="2743200" cy="11430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667133" y="4953000"/>
            <a:ext cx="500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Potential responses to the risk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143000" y="1447800"/>
            <a:ext cx="4904310" cy="3505200"/>
            <a:chOff x="1143000" y="1447800"/>
            <a:chExt cx="4904310" cy="3505200"/>
          </a:xfrm>
        </p:grpSpPr>
        <p:sp>
          <p:nvSpPr>
            <p:cNvPr id="7" name="Oval 6"/>
            <p:cNvSpPr/>
            <p:nvPr/>
          </p:nvSpPr>
          <p:spPr>
            <a:xfrm>
              <a:off x="5285310" y="14478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7" idx="3"/>
            </p:cNvCxnSpPr>
            <p:nvPr/>
          </p:nvCxnSpPr>
          <p:spPr>
            <a:xfrm rot="5400000">
              <a:off x="1842555" y="1398653"/>
              <a:ext cx="2854792" cy="4253902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914400" y="4876800"/>
            <a:ext cx="7802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person who takes responsibility for the item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209801" y="1447800"/>
            <a:ext cx="5333999" cy="3048000"/>
            <a:chOff x="2209801" y="1447800"/>
            <a:chExt cx="5333999" cy="3048000"/>
          </a:xfrm>
        </p:grpSpPr>
        <p:sp>
          <p:nvSpPr>
            <p:cNvPr id="5" name="Oval 4"/>
            <p:cNvSpPr/>
            <p:nvPr/>
          </p:nvSpPr>
          <p:spPr>
            <a:xfrm>
              <a:off x="5971110" y="1447800"/>
              <a:ext cx="1572690" cy="5334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3"/>
            </p:cNvCxnSpPr>
            <p:nvPr/>
          </p:nvCxnSpPr>
          <p:spPr>
            <a:xfrm rot="5400000">
              <a:off x="2909256" y="1203630"/>
              <a:ext cx="2592715" cy="399162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914400" y="4495800"/>
            <a:ext cx="6801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Probability of Occurrence and Impact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49090" y="1447800"/>
            <a:ext cx="4904310" cy="3505200"/>
            <a:chOff x="1143000" y="1447800"/>
            <a:chExt cx="4904310" cy="3505200"/>
          </a:xfrm>
        </p:grpSpPr>
        <p:sp>
          <p:nvSpPr>
            <p:cNvPr id="10" name="Oval 9"/>
            <p:cNvSpPr/>
            <p:nvPr/>
          </p:nvSpPr>
          <p:spPr>
            <a:xfrm>
              <a:off x="5285310" y="1447800"/>
              <a:ext cx="762000" cy="762000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3"/>
            </p:cNvCxnSpPr>
            <p:nvPr/>
          </p:nvCxnSpPr>
          <p:spPr>
            <a:xfrm rot="5400000">
              <a:off x="1842555" y="1398653"/>
              <a:ext cx="2854792" cy="4253902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914400" y="4876800"/>
            <a:ext cx="3999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Severity of the Risk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Register</a:t>
            </a:r>
            <a:endParaRPr lang="en-US" dirty="0"/>
          </a:p>
        </p:txBody>
      </p:sp>
      <p:graphicFrame>
        <p:nvGraphicFramePr>
          <p:cNvPr id="6" name="Group 758"/>
          <p:cNvGraphicFramePr>
            <a:graphicFrameLocks noGrp="1"/>
          </p:cNvGraphicFramePr>
          <p:nvPr>
            <p:ph sz="half" idx="1"/>
          </p:nvPr>
        </p:nvGraphicFramePr>
        <p:xfrm>
          <a:off x="457199" y="1545954"/>
          <a:ext cx="8229601" cy="188304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95207"/>
                <a:gridCol w="495462"/>
                <a:gridCol w="451872"/>
                <a:gridCol w="889215"/>
                <a:gridCol w="697424"/>
                <a:gridCol w="557939"/>
                <a:gridCol w="697424"/>
                <a:gridCol w="767166"/>
                <a:gridCol w="557939"/>
                <a:gridCol w="906651"/>
                <a:gridCol w="557939"/>
                <a:gridCol w="697424"/>
                <a:gridCol w="557939"/>
              </a:tblGrid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Root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Cause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Triggers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Responses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Owner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11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R44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R21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4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R7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691" marR="83691" marT="41845" marB="418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8001000" y="1447800"/>
            <a:ext cx="7620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3"/>
          </p:cNvCxnSpPr>
          <p:nvPr/>
        </p:nvCxnSpPr>
        <p:spPr>
          <a:xfrm rot="5400000">
            <a:off x="3238500" y="2708"/>
            <a:ext cx="2778592" cy="6969592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4876800"/>
            <a:ext cx="4358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Status of the risk item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603544" y="4378656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99848" y="5334000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100" u="sng" dirty="0" smtClean="0"/>
              <a:t>Qualitative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Conducting a qualitative, subjective risk review is the first step in the analysis process: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100" dirty="0" smtClean="0"/>
              <a:t>Educated Guess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100" dirty="0" smtClean="0"/>
              <a:t>High, Medium, Low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100" dirty="0" smtClean="0"/>
              <a:t>Red, Yellow, Green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100" dirty="0" smtClean="0"/>
              <a:t>No matter what method is used, dealing with uncertainty is a creative, conceptual process.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100" u="sng" dirty="0" smtClean="0"/>
              <a:t>Quantitative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This is a numerical/statistical analysis that determines probability of occurrence and consequences of risks.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Should be focused on highest risks as determined by qualitative risk analysis and risk threshold.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 smtClean="0"/>
              <a:t>Result is a prioritized/ranked list of all identified risks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Scale is used (e.g. 1 to 10)</a:t>
            </a:r>
            <a:endParaRPr lang="en-US" sz="17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1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prioritizing of risks based on two factors: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Probability of occurrence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Magnitude of impact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and techniques include: </a:t>
            </a:r>
          </a:p>
          <a:p>
            <a:pPr lvl="1"/>
            <a:r>
              <a:rPr lang="en-US" dirty="0" smtClean="0"/>
              <a:t>Probability of Occurrence/Impact Matrix</a:t>
            </a:r>
          </a:p>
          <a:p>
            <a:pPr lvl="1"/>
            <a:r>
              <a:rPr lang="en-US" dirty="0" smtClean="0"/>
              <a:t>Top Ten Risk Item Tracking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POC/Impact Matrix 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381000" y="1447800"/>
          <a:ext cx="8458200" cy="329120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16288"/>
                <a:gridCol w="1990725"/>
                <a:gridCol w="1658937"/>
                <a:gridCol w="149225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Expectation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Severity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Resource allocated to other projects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Late delivery of metal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 conversion delay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Users unavailable for training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46"/>
          <p:cNvSpPr>
            <a:spLocks noChangeArrowheads="1"/>
          </p:cNvSpPr>
          <p:nvPr/>
        </p:nvSpPr>
        <p:spPr bwMode="auto">
          <a:xfrm>
            <a:off x="1219200" y="5029200"/>
            <a:ext cx="67308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Project severity = expectation (1-10) 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x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impact (1-10)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Common Risks?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Changes in requirements</a:t>
            </a:r>
          </a:p>
          <a:p>
            <a:pPr>
              <a:spcBef>
                <a:spcPct val="75000"/>
              </a:spcBef>
            </a:pPr>
            <a:r>
              <a:rPr lang="en-US" sz="2800" dirty="0" smtClean="0"/>
              <a:t>Design errors, omissions, misunderstandings</a:t>
            </a:r>
          </a:p>
          <a:p>
            <a:pPr>
              <a:spcBef>
                <a:spcPct val="75000"/>
              </a:spcBef>
            </a:pPr>
            <a:r>
              <a:rPr lang="en-US" sz="2800" dirty="0" smtClean="0"/>
              <a:t>Poorly defined roles and responsibilities</a:t>
            </a:r>
          </a:p>
          <a:p>
            <a:pPr>
              <a:spcBef>
                <a:spcPct val="75000"/>
              </a:spcBef>
            </a:pPr>
            <a:r>
              <a:rPr lang="en-US" sz="2800" dirty="0" smtClean="0"/>
              <a:t>Poor estimates</a:t>
            </a:r>
          </a:p>
          <a:p>
            <a:pPr>
              <a:spcBef>
                <a:spcPct val="75000"/>
              </a:spcBef>
            </a:pPr>
            <a:r>
              <a:rPr lang="en-US" sz="2800" dirty="0" smtClean="0"/>
              <a:t>Insufficiently skilled staff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Probability/Impact Matrix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5195" t="5195" r="1299" b="13420"/>
          <a:stretch>
            <a:fillRect/>
          </a:stretch>
        </p:blipFill>
        <p:spPr bwMode="auto">
          <a:xfrm>
            <a:off x="2133600" y="1752600"/>
            <a:ext cx="5486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Probability/Impact Analysis</a:t>
            </a:r>
            <a:endParaRPr lang="en-US" dirty="0"/>
          </a:p>
        </p:txBody>
      </p:sp>
      <p:graphicFrame>
        <p:nvGraphicFramePr>
          <p:cNvPr id="4" name="Group 1062"/>
          <p:cNvGraphicFramePr>
            <a:graphicFrameLocks noGrp="1"/>
          </p:cNvGraphicFramePr>
          <p:nvPr/>
        </p:nvGraphicFramePr>
        <p:xfrm>
          <a:off x="1447800" y="1447800"/>
          <a:ext cx="6477000" cy="4038602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19250"/>
                <a:gridCol w="1619250"/>
                <a:gridCol w="1619250"/>
                <a:gridCol w="161925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Expected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$50,000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Ten Risk Item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is a qualitative risk analysis tool that helps to identify risks and maintain an awareness of the changing risks throughout the life of a project.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This at-a-glance tool eases (and increases the likelihood of) regular reviews.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It lists information vital to evaluate progress on risk items, including: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Current ranking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Previous ranking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Frequency of appearance over time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Summary of progress in risk item resolution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Many organizations rely on the intuitive feelings and past experience of experts and SMEs to help identify potential project risks.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Experts can categorize risks as high, medium, or low with or without more sophisticated techniques.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/>
              <a:t>Can also help create and monitor a watch list, or a list of risks that are low priority, but are still identified as potential risks.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99848" y="5334000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50744" y="4365008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Response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Now that risk has been identified, it is essential to determine what to do about it</a:t>
            </a:r>
          </a:p>
          <a:p>
            <a:r>
              <a:rPr lang="en-US" dirty="0" smtClean="0"/>
              <a:t>There are four strategies to handle risk: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Avoidance – Take action to eliminate the risk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Transference – Pawn it off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Mitigation – Reduce occurrence probability or impact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Acceptance – Do nothing</a:t>
            </a:r>
          </a:p>
          <a:p>
            <a:r>
              <a:rPr lang="en-US" dirty="0" smtClean="0"/>
              <a:t>The strategy should be commensurate with risk</a:t>
            </a:r>
          </a:p>
          <a:p>
            <a:r>
              <a:rPr lang="en-US" dirty="0" smtClean="0"/>
              <a:t>All items should be entered into the Risk Response Plan/Risk Response Register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Catch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spend more money preventing the risk than the cost of the impact if it were to occur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250744" y="4365008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45056" y="2432712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Monitoring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Monitoring is a continuous and ongoing process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team should have the capability to prevent the risk if RM is done completely and thoroughly: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designated person is responsible for RM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Risk triggers are developed and monitored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There is ongoing team communication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Corrective action is taken when merited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Risk is re-evaluated and watched for constantly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Tools that can be implemented include: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Risk Reviews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Risk Audits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Manage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As a competency area, risk management has the lowest maturity rating of all areas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Estimates indicate more than half of the projects that incur significant cost or schedule overruns did no risk management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/>
              <a:t>RM improves project success by clarifying project scope and developing realistic estimates – including the risk mitigation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RM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/>
              <a:t>RM is performed continually in chunks throughout a project as an iterative process.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/>
              <a:t>Act on corrective action risk items early to maximize the impact.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/>
              <a:t>The more RM planning you do, the better prepared you will be to take corrective action.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/>
              <a:t>Risk is about managing the unknowns – if it is a known fact, it is not a risk.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 smtClean="0"/>
              <a:t>Successful RM is specific and measurable.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27144" y="1475096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 Pre-planning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Risk planning should be appropriate for the size, type and nature of the project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Question include: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Is new technology innovation involved?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What is the current interface?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What is the mix of software and hardware?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Can similar past projects be referenced?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How visible is the project?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How big is the project?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How important is the project?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27144" y="1475096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89896" y="2432712"/>
            <a:ext cx="1247253" cy="74835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50671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RM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RM Planning includes deciding how to approach and plan the risk management activities for the project, including: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How risk is identified, quantified or qualified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The methods and tools to assess risk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The budget and the potential risk impact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Who is managing what aspects of risk I.D.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How often RM planning is performed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Parameters of when corrective action is taken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Reporting requirements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300" dirty="0" smtClean="0"/>
              <a:t>Monitoring, tracking and documentation strategies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0709&quot;&gt;&lt;/object&gt;&lt;object type=&quot;2&quot; unique_id=&quot;10710&quot;&gt;&lt;object type=&quot;3&quot; unique_id=&quot;10711&quot;&gt;&lt;property id=&quot;20148&quot; value=&quot;5&quot;/&gt;&lt;property id=&quot;20300&quot; value=&quot;Slide 1 - &amp;quot;Project Risk Management&amp;quot;&quot;/&gt;&lt;property id=&quot;20307&quot; value=&quot;256&quot;/&gt;&lt;/object&gt;&lt;object type=&quot;3&quot; unique_id=&quot;10712&quot;&gt;&lt;property id=&quot;20148&quot; value=&quot;5&quot;/&gt;&lt;property id=&quot;20300&quot; value=&quot;Slide 2 - &amp;quot;What is Risk Management?&amp;quot;&quot;/&gt;&lt;property id=&quot;20307&quot; value=&quot;272&quot;/&gt;&lt;/object&gt;&lt;object type=&quot;3&quot; unique_id=&quot;10713&quot;&gt;&lt;property id=&quot;20148&quot; value=&quot;5&quot;/&gt;&lt;property id=&quot;20300&quot; value=&quot;Slide 3 - &amp;quot;What are Common Risks?&amp;quot;&quot;/&gt;&lt;property id=&quot;20307&quot; value=&quot;310&quot;/&gt;&lt;/object&gt;&lt;object type=&quot;3&quot; unique_id=&quot;10714&quot;&gt;&lt;property id=&quot;20148&quot; value=&quot;5&quot;/&gt;&lt;property id=&quot;20300&quot; value=&quot;Slide 4 - &amp;quot;Why Manage Risk?&amp;quot;&quot;/&gt;&lt;property id=&quot;20307&quot; value=&quot;273&quot;/&gt;&lt;/object&gt;&lt;object type=&quot;3&quot; unique_id=&quot;10715&quot;&gt;&lt;property id=&quot;20148&quot; value=&quot;5&quot;/&gt;&lt;property id=&quot;20300&quot; value=&quot;Slide 5 - &amp;quot;The Five RM Laws&amp;quot;&quot;/&gt;&lt;property id=&quot;20307&quot; value=&quot;274&quot;/&gt;&lt;/object&gt;&lt;object type=&quot;3&quot; unique_id=&quot;10716&quot;&gt;&lt;property id=&quot;20148&quot; value=&quot;5&quot;/&gt;&lt;property id=&quot;20300&quot; value=&quot;Slide 6 - &amp;quot;The RM Process&amp;quot;&quot;/&gt;&lt;property id=&quot;20307&quot; value=&quot;275&quot;/&gt;&lt;/object&gt;&lt;object type=&quot;3&quot; unique_id=&quot;10717&quot;&gt;&lt;property id=&quot;20148&quot; value=&quot;5&quot;/&gt;&lt;property id=&quot;20300&quot; value=&quot;Slide 7 - &amp;quot;RM Pre-planning&amp;quot;&quot;/&gt;&lt;property id=&quot;20307&quot; value=&quot;282&quot;/&gt;&lt;/object&gt;&lt;object type=&quot;3&quot; unique_id=&quot;10718&quot;&gt;&lt;property id=&quot;20148&quot; value=&quot;5&quot;/&gt;&lt;property id=&quot;20300&quot; value=&quot;Slide 8 - &amp;quot;The RM Process&amp;quot;&quot;/&gt;&lt;property id=&quot;20307&quot; value=&quot;276&quot;/&gt;&lt;/object&gt;&lt;object type=&quot;3&quot; unique_id=&quot;10719&quot;&gt;&lt;property id=&quot;20148&quot; value=&quot;5&quot;/&gt;&lt;property id=&quot;20300&quot; value=&quot;Slide 9 - &amp;quot;The RM Plan&amp;quot;&quot;/&gt;&lt;property id=&quot;20307&quot; value=&quot;283&quot;/&gt;&lt;/object&gt;&lt;object type=&quot;3&quot; unique_id=&quot;10720&quot;&gt;&lt;property id=&quot;20148&quot; value=&quot;5&quot;/&gt;&lt;property id=&quot;20300&quot; value=&quot;Slide 10 - &amp;quot;The RM Process&amp;quot;&quot;/&gt;&lt;property id=&quot;20307&quot; value=&quot;277&quot;/&gt;&lt;/object&gt;&lt;object type=&quot;3&quot; unique_id=&quot;10721&quot;&gt;&lt;property id=&quot;20148&quot; value=&quot;5&quot;/&gt;&lt;property id=&quot;20300&quot; value=&quot;Slide 11 - &amp;quot;Risk Identification Methods&amp;quot;&quot;/&gt;&lt;property id=&quot;20307&quot; value=&quot;284&quot;/&gt;&lt;/object&gt;&lt;object type=&quot;3&quot; unique_id=&quot;10722&quot;&gt;&lt;property id=&quot;20148&quot; value=&quot;5&quot;/&gt;&lt;property id=&quot;20300&quot; value=&quot;Slide 12 - &amp;quot;Risk Register&amp;quot;&quot;/&gt;&lt;property id=&quot;20307&quot; value=&quot;289&quot;/&gt;&lt;/object&gt;&lt;object type=&quot;3&quot; unique_id=&quot;10723&quot;&gt;&lt;property id=&quot;20148&quot; value=&quot;5&quot;/&gt;&lt;property id=&quot;20300&quot; value=&quot;Slide 13 - &amp;quot;Risk Register&amp;quot;&quot;/&gt;&lt;property id=&quot;20307&quot; value=&quot;290&quot;/&gt;&lt;/object&gt;&lt;object type=&quot;3&quot; unique_id=&quot;10724&quot;&gt;&lt;property id=&quot;20148&quot; value=&quot;5&quot;/&gt;&lt;property id=&quot;20300&quot; value=&quot;Slide 14 - &amp;quot;Risk Register&amp;quot;&quot;/&gt;&lt;property id=&quot;20307&quot; value=&quot;291&quot;/&gt;&lt;/object&gt;&lt;object type=&quot;3&quot; unique_id=&quot;10725&quot;&gt;&lt;property id=&quot;20148&quot; value=&quot;5&quot;/&gt;&lt;property id=&quot;20300&quot; value=&quot;Slide 15 - &amp;quot;Risk Register&amp;quot;&quot;/&gt;&lt;property id=&quot;20307&quot; value=&quot;292&quot;/&gt;&lt;/object&gt;&lt;object type=&quot;3&quot; unique_id=&quot;10726&quot;&gt;&lt;property id=&quot;20148&quot; value=&quot;5&quot;/&gt;&lt;property id=&quot;20300&quot; value=&quot;Slide 16 - &amp;quot;Risk Register&amp;quot;&quot;/&gt;&lt;property id=&quot;20307&quot; value=&quot;293&quot;/&gt;&lt;/object&gt;&lt;object type=&quot;3&quot; unique_id=&quot;10727&quot;&gt;&lt;property id=&quot;20148&quot; value=&quot;5&quot;/&gt;&lt;property id=&quot;20300&quot; value=&quot;Slide 17 - &amp;quot;Risk Register&amp;quot;&quot;/&gt;&lt;property id=&quot;20307&quot; value=&quot;294&quot;/&gt;&lt;/object&gt;&lt;object type=&quot;3&quot; unique_id=&quot;10728&quot;&gt;&lt;property id=&quot;20148&quot; value=&quot;5&quot;/&gt;&lt;property id=&quot;20300&quot; value=&quot;Slide 18 - &amp;quot;Risk Register&amp;quot;&quot;/&gt;&lt;property id=&quot;20307&quot; value=&quot;295&quot;/&gt;&lt;/object&gt;&lt;object type=&quot;3&quot; unique_id=&quot;10729&quot;&gt;&lt;property id=&quot;20148&quot; value=&quot;5&quot;/&gt;&lt;property id=&quot;20300&quot; value=&quot;Slide 19 - &amp;quot;Risk Register&amp;quot;&quot;/&gt;&lt;property id=&quot;20307&quot; value=&quot;296&quot;/&gt;&lt;/object&gt;&lt;object type=&quot;3&quot; unique_id=&quot;10730&quot;&gt;&lt;property id=&quot;20148&quot; value=&quot;5&quot;/&gt;&lt;property id=&quot;20300&quot; value=&quot;Slide 20 - &amp;quot;Risk Register&amp;quot;&quot;/&gt;&lt;property id=&quot;20307&quot; value=&quot;297&quot;/&gt;&lt;/object&gt;&lt;object type=&quot;3&quot; unique_id=&quot;10731&quot;&gt;&lt;property id=&quot;20148&quot; value=&quot;5&quot;/&gt;&lt;property id=&quot;20300&quot; value=&quot;Slide 21 - &amp;quot;Risk Register&amp;quot;&quot;/&gt;&lt;property id=&quot;20307&quot; value=&quot;298&quot;/&gt;&lt;/object&gt;&lt;object type=&quot;3&quot; unique_id=&quot;10732&quot;&gt;&lt;property id=&quot;20148&quot; value=&quot;5&quot;/&gt;&lt;property id=&quot;20300&quot; value=&quot;Slide 22 - &amp;quot;Risk Register&amp;quot;&quot;/&gt;&lt;property id=&quot;20307&quot; value=&quot;299&quot;/&gt;&lt;/object&gt;&lt;object type=&quot;3&quot; unique_id=&quot;10733&quot;&gt;&lt;property id=&quot;20148&quot; value=&quot;5&quot;/&gt;&lt;property id=&quot;20300&quot; value=&quot;Slide 23 - &amp;quot;Risk Register&amp;quot;&quot;/&gt;&lt;property id=&quot;20307&quot; value=&quot;300&quot;/&gt;&lt;/object&gt;&lt;object type=&quot;3&quot; unique_id=&quot;10734&quot;&gt;&lt;property id=&quot;20148&quot; value=&quot;5&quot;/&gt;&lt;property id=&quot;20300&quot; value=&quot;Slide 24 - &amp;quot;Risk Register&amp;quot;&quot;/&gt;&lt;property id=&quot;20307&quot; value=&quot;301&quot;/&gt;&lt;/object&gt;&lt;object type=&quot;3&quot; unique_id=&quot;10735&quot;&gt;&lt;property id=&quot;20148&quot; value=&quot;5&quot;/&gt;&lt;property id=&quot;20300&quot; value=&quot;Slide 25 - &amp;quot;Risk Register&amp;quot;&quot;/&gt;&lt;property id=&quot;20307&quot; value=&quot;302&quot;/&gt;&lt;/object&gt;&lt;object type=&quot;3&quot; unique_id=&quot;10736&quot;&gt;&lt;property id=&quot;20148&quot; value=&quot;5&quot;/&gt;&lt;property id=&quot;20300&quot; value=&quot;Slide 26 - &amp;quot;The RM Process&amp;quot;&quot;/&gt;&lt;property id=&quot;20307&quot; value=&quot;278&quot;/&gt;&lt;/object&gt;&lt;object type=&quot;3&quot; unique_id=&quot;10737&quot;&gt;&lt;property id=&quot;20148&quot; value=&quot;5&quot;/&gt;&lt;property id=&quot;20300&quot; value=&quot;Slide 27 - &amp;quot;Risk Analysis&amp;quot;&quot;/&gt;&lt;property id=&quot;20307&quot; value=&quot;285&quot;/&gt;&lt;/object&gt;&lt;object type=&quot;3&quot; unique_id=&quot;10738&quot;&gt;&lt;property id=&quot;20148&quot; value=&quot;5&quot;/&gt;&lt;property id=&quot;20300&quot; value=&quot;Slide 28 - &amp;quot;Risk Analysis&amp;quot;&quot;/&gt;&lt;property id=&quot;20307&quot; value=&quot;303&quot;/&gt;&lt;/object&gt;&lt;object type=&quot;3&quot; unique_id=&quot;10739&quot;&gt;&lt;property id=&quot;20148&quot; value=&quot;5&quot;/&gt;&lt;property id=&quot;20300&quot; value=&quot;Slide 29 - &amp;quot;POC/Impact Matrix &amp;quot;&quot;/&gt;&lt;property id=&quot;20307&quot; value=&quot;304&quot;/&gt;&lt;/object&gt;&lt;object type=&quot;3&quot; unique_id=&quot;10740&quot;&gt;&lt;property id=&quot;20148&quot; value=&quot;5&quot;/&gt;&lt;property id=&quot;20300&quot; value=&quot;Slide 30 - &amp;quot;Probability/Impact Matrix&amp;quot;&quot;/&gt;&lt;property id=&quot;20307&quot; value=&quot;306&quot;/&gt;&lt;/object&gt;&lt;object type=&quot;3&quot; unique_id=&quot;10741&quot;&gt;&lt;property id=&quot;20148&quot; value=&quot;5&quot;/&gt;&lt;property id=&quot;20300&quot; value=&quot;Slide 31 - &amp;quot;Probability/Impact Analysis&amp;quot;&quot;/&gt;&lt;property id=&quot;20307&quot; value=&quot;305&quot;/&gt;&lt;/object&gt;&lt;object type=&quot;3&quot; unique_id=&quot;10742&quot;&gt;&lt;property id=&quot;20148&quot; value=&quot;5&quot;/&gt;&lt;property id=&quot;20300&quot; value=&quot;Slide 32 - &amp;quot;Top Ten Risk Item Tracking&amp;quot;&quot;/&gt;&lt;property id=&quot;20307&quot; value=&quot;307&quot;/&gt;&lt;/object&gt;&lt;object type=&quot;3&quot; unique_id=&quot;10744&quot;&gt;&lt;property id=&quot;20148&quot; value=&quot;5&quot;/&gt;&lt;property id=&quot;20300&quot; value=&quot;Slide 33 - &amp;quot;Expert Judgment&amp;quot;&quot;/&gt;&lt;property id=&quot;20307&quot; value=&quot;309&quot;/&gt;&lt;/object&gt;&lt;object type=&quot;3&quot; unique_id=&quot;10745&quot;&gt;&lt;property id=&quot;20148&quot; value=&quot;5&quot;/&gt;&lt;property id=&quot;20300&quot; value=&quot;Slide 34 - &amp;quot;The RM Process&amp;quot;&quot;/&gt;&lt;property id=&quot;20307&quot; value=&quot;279&quot;/&gt;&lt;/object&gt;&lt;object type=&quot;3&quot; unique_id=&quot;10746&quot;&gt;&lt;property id=&quot;20148&quot; value=&quot;5&quot;/&gt;&lt;property id=&quot;20300&quot; value=&quot;Slide 35 - &amp;quot;Risk Response Planning&amp;quot;&quot;/&gt;&lt;property id=&quot;20307&quot; value=&quot;286&quot;/&gt;&lt;/object&gt;&lt;object type=&quot;3&quot; unique_id=&quot;10747&quot;&gt;&lt;property id=&quot;20148&quot; value=&quot;5&quot;/&gt;&lt;property id=&quot;20300&quot; value=&quot;Slide 36 - &amp;quot;The Catch&amp;quot;&quot;/&gt;&lt;property id=&quot;20307&quot; value=&quot;287&quot;/&gt;&lt;/object&gt;&lt;object type=&quot;3&quot; unique_id=&quot;10748&quot;&gt;&lt;property id=&quot;20148&quot; value=&quot;5&quot;/&gt;&lt;property id=&quot;20300&quot; value=&quot;Slide 37 - &amp;quot;The RM Process&amp;quot;&quot;/&gt;&lt;property id=&quot;20307&quot; value=&quot;280&quot;/&gt;&lt;/object&gt;&lt;object type=&quot;3&quot; unique_id=&quot;10749&quot;&gt;&lt;property id=&quot;20148&quot; value=&quot;5&quot;/&gt;&lt;property id=&quot;20300&quot; value=&quot;Slide 38 - &amp;quot;Risk Monitoring &amp;amp; Control&amp;quot;&quot;/&gt;&lt;property id=&quot;20307&quot; value=&quot;288&quot;/&gt;&lt;/object&gt;&lt;object type=&quot;3&quot; unique_id=&quot;10750&quot;&gt;&lt;property id=&quot;20148&quot; value=&quot;5&quot;/&gt;&lt;property id=&quot;20300&quot; value=&quot;Slide 39 - &amp;quot;The RM Process&amp;quot;&quot;/&gt;&lt;property id=&quot;20307&quot; value=&quot;281&quot;/&gt;&lt;/object&gt;&lt;object type=&quot;3&quot; unique_id=&quot;10751&quot;&gt;&lt;property id=&quot;20148&quot; value=&quot;5&quot;/&gt;&lt;property id=&quot;20300&quot; value=&quot;Slide 40 - &amp;quot;Questions?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MSP</Template>
  <TotalTime>444</TotalTime>
  <Words>1775</Words>
  <Application>Microsoft Office PowerPoint</Application>
  <PresentationFormat>On-screen Show (4:3)</PresentationFormat>
  <Paragraphs>541</Paragraphs>
  <Slides>40</Slides>
  <Notes>12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MSP</vt:lpstr>
      <vt:lpstr>Project Risk Management</vt:lpstr>
      <vt:lpstr>What is Risk Management?</vt:lpstr>
      <vt:lpstr>What are Common Risks?</vt:lpstr>
      <vt:lpstr>Why Manage Risk?</vt:lpstr>
      <vt:lpstr>The Five RM Laws</vt:lpstr>
      <vt:lpstr>The RM Process</vt:lpstr>
      <vt:lpstr>RM Pre-planning</vt:lpstr>
      <vt:lpstr>The RM Process</vt:lpstr>
      <vt:lpstr>The RM Plan</vt:lpstr>
      <vt:lpstr>The RM Process</vt:lpstr>
      <vt:lpstr>Risk Identification Methods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Risk Register</vt:lpstr>
      <vt:lpstr>The RM Process</vt:lpstr>
      <vt:lpstr>Risk Analysis</vt:lpstr>
      <vt:lpstr>Risk Analysis</vt:lpstr>
      <vt:lpstr>POC/Impact Matrix </vt:lpstr>
      <vt:lpstr>Probability/Impact Matrix</vt:lpstr>
      <vt:lpstr>Probability/Impact Analysis</vt:lpstr>
      <vt:lpstr>Top Ten Risk Item Tracking</vt:lpstr>
      <vt:lpstr>Expert Judgment</vt:lpstr>
      <vt:lpstr>The RM Process</vt:lpstr>
      <vt:lpstr>Risk Response Planning</vt:lpstr>
      <vt:lpstr>The Catch</vt:lpstr>
      <vt:lpstr>The RM Process</vt:lpstr>
      <vt:lpstr>Risk Monitoring &amp; Control</vt:lpstr>
      <vt:lpstr>The RM Process</vt:lpstr>
      <vt:lpstr>Questions?</vt:lpstr>
    </vt:vector>
  </TitlesOfParts>
  <Company>Voluminant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Stammer</dc:creator>
  <cp:lastModifiedBy>Christopher Stammer</cp:lastModifiedBy>
  <cp:revision>57</cp:revision>
  <dcterms:created xsi:type="dcterms:W3CDTF">2009-01-27T14:54:14Z</dcterms:created>
  <dcterms:modified xsi:type="dcterms:W3CDTF">2014-06-24T18:05:59Z</dcterms:modified>
</cp:coreProperties>
</file>