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>
      <p:cViewPr>
        <p:scale>
          <a:sx n="80" d="100"/>
          <a:sy n="80" d="100"/>
        </p:scale>
        <p:origin x="978" y="3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57150" cy="5715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11143-2C40-4F82-9A50-A9FE254042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74EDD1-2B42-4AF7-8B90-AF844DFEDB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8F2CC2-1B94-41E4-ADC4-B72D45A9D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F0C5-85D8-4156-A145-7692D511537C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6E08AD-B32A-4CB2-9B6B-5A420C985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B1E08E-6A85-4798-8259-60C89C78D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A8AA-50E4-4B48-A614-C941D00CD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780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2A9A2-EF52-4784-ADBD-01FBECB1C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311C67-FDD4-48B0-9B0B-AFE1124975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AC151A-ABE0-4CC2-AF17-0F958AE57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F0C5-85D8-4156-A145-7692D511537C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7EED41-058C-4922-95AF-FFD820E4B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D5C707-11F6-4E18-A464-2CD27BD75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A8AA-50E4-4B48-A614-C941D00CD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59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BBA511-F3BF-411B-9381-B876C8E3A0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EDC6F7-01CE-4F1F-AC5A-A8293E39A4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29E1AB-C6A2-4A47-8129-70965A6E5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F0C5-85D8-4156-A145-7692D511537C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05818-01F5-42D9-AA0F-3935D7563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822356-AC08-4DA0-879E-3E71AE441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A8AA-50E4-4B48-A614-C941D00CD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361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31229-C803-499F-8537-DCB43B518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BBD44F-A7DC-49A9-BFC9-CFB3EF46E1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5B69B-D387-4311-A982-6859E281E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F0C5-85D8-4156-A145-7692D511537C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57E17-D214-4223-AE36-38D37E907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41E976-9E1C-4D67-AA48-EF5C83DE4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A8AA-50E4-4B48-A614-C941D00CD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687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6EB56-504B-4B3B-83BB-7B754A1A9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742500-8087-4E81-BA54-54ABF2DD5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6C8010-F79A-46A2-80C3-057B9893C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F0C5-85D8-4156-A145-7692D511537C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374426-4A42-43F2-800C-34643A2AF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64F2D0-72C5-49E5-A60B-3039FE94C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A8AA-50E4-4B48-A614-C941D00CD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340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FC7AE-E541-4289-8A2B-E8A93D8A4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7CB06-7DCF-4C10-AB73-95ED1DB3DC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7C5DAB-6CE5-46C0-8DFD-6EFBE1F8C4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1613EB-08F2-4DE9-B0FB-58252D673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F0C5-85D8-4156-A145-7692D511537C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E14020-F48A-4045-9372-2344F9A31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069048-EBF4-4602-8D32-D329F02AD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A8AA-50E4-4B48-A614-C941D00CD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98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B3D88-C972-466F-A8EE-410CB2761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187445-4B54-477D-B52A-E4FF67FB34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4E3481-FF8D-41F6-91D9-36C3B4A1EB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6D0569-2683-4D95-9692-9C053CEED4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62F3E2-73D4-4E7C-A30A-E9F82D58B1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608CE3-F40C-4C88-965F-4DC7135B2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F0C5-85D8-4156-A145-7692D511537C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9226CF-AB59-46AB-B644-80B965E94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1D43F1-6387-4844-A2A7-1744FFBCE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A8AA-50E4-4B48-A614-C941D00CD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468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289C8-A621-4AE7-81E7-E8FFD0E99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673DD4-C2E9-4A0A-BBBB-4975E09D2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F0C5-85D8-4156-A145-7692D511537C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6CB1A3-68B6-4AAC-9163-E99FA0C0B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65DC6B-F338-4FC4-9738-A06D4948E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A8AA-50E4-4B48-A614-C941D00CD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933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AAD238-5036-4827-9C55-4EF526C95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F0C5-85D8-4156-A145-7692D511537C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22283E-392A-4098-8A69-CDA93D6CB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E2D557-E952-42D4-8D23-5E7DE4A8B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A8AA-50E4-4B48-A614-C941D00CD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939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4A203-8E2A-421C-B644-27FC58B42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5BCFD-A285-4B2F-9E6E-7190FFBAE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3CADB-5302-473B-8473-419C0B71B1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BE2054-9AD4-4B35-94AA-F84EB7296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F0C5-85D8-4156-A145-7692D511537C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315668-7BDE-4F2D-8725-F987137CF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F50A44-B229-4891-B55E-E8581D48A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A8AA-50E4-4B48-A614-C941D00CD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088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11A29-B90F-4FE5-926B-6943D8105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07A8A6-A3A2-470B-9F48-77096FB89C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6470BD-9F0B-4F91-BA16-504368D941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8752CD-F027-4EB0-ACE9-1F1BBF6E5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F0C5-85D8-4156-A145-7692D511537C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AF5B92-EE7C-4A2D-98F1-B58E0496F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59A394-9974-419C-88DE-B43F6A480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A8AA-50E4-4B48-A614-C941D00CD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852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EE0AFA-DC23-4156-9200-7FCE1545E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DDCB09-3F50-4FCA-8720-9511AED606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D56BBE-FA08-4CFC-9C18-04D819BF21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1F0C5-85D8-4156-A145-7692D511537C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84C9E7-268B-4D30-8878-90267BC000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E5F22B-3BFB-4EA5-B321-6E1BA7C415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EA8AA-50E4-4B48-A614-C941D00CD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943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88F9BF1-6471-4AA0-81E8-22052B4C20DC}"/>
              </a:ext>
            </a:extLst>
          </p:cNvPr>
          <p:cNvSpPr/>
          <p:nvPr/>
        </p:nvSpPr>
        <p:spPr>
          <a:xfrm>
            <a:off x="608369" y="247509"/>
            <a:ext cx="1008017" cy="554839"/>
          </a:xfrm>
          <a:prstGeom prst="roundRect">
            <a:avLst/>
          </a:prstGeom>
          <a:solidFill>
            <a:srgbClr val="FFFF00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lnSpcReduction="10000"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Inspecting the Work</a:t>
            </a:r>
          </a:p>
          <a:p>
            <a:pPr algn="ctr"/>
            <a:r>
              <a:rPr lang="en-US" sz="9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mins</a:t>
            </a: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DDA102D6-6D9C-42BE-B54A-C465507DF610}"/>
              </a:ext>
            </a:extLst>
          </p:cNvPr>
          <p:cNvSpPr/>
          <p:nvPr/>
        </p:nvSpPr>
        <p:spPr>
          <a:xfrm>
            <a:off x="608369" y="4134389"/>
            <a:ext cx="1008017" cy="554839"/>
          </a:xfrm>
          <a:prstGeom prst="roundRect">
            <a:avLst/>
          </a:prstGeom>
          <a:solidFill>
            <a:srgbClr val="FFFF00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lnSpcReduction="10000"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Oversight</a:t>
            </a:r>
          </a:p>
          <a:p>
            <a:pPr algn="ctr"/>
            <a:r>
              <a:rPr lang="en-US" sz="9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mins</a:t>
            </a: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A40CA2FC-2F87-425C-BAD9-B5C11A53D1CE}"/>
              </a:ext>
            </a:extLst>
          </p:cNvPr>
          <p:cNvSpPr/>
          <p:nvPr/>
        </p:nvSpPr>
        <p:spPr>
          <a:xfrm>
            <a:off x="608369" y="1219229"/>
            <a:ext cx="1008017" cy="554839"/>
          </a:xfrm>
          <a:prstGeom prst="roundRect">
            <a:avLst/>
          </a:prstGeom>
          <a:solidFill>
            <a:srgbClr val="FFFF00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lnSpcReduction="10000"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Ordering Rework</a:t>
            </a:r>
          </a:p>
          <a:p>
            <a:pPr algn="ctr"/>
            <a:r>
              <a:rPr lang="en-US" sz="9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mins</a:t>
            </a: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1265E228-6FE8-4A1A-B651-BF8EC8F042E4}"/>
              </a:ext>
            </a:extLst>
          </p:cNvPr>
          <p:cNvSpPr/>
          <p:nvPr/>
        </p:nvSpPr>
        <p:spPr>
          <a:xfrm>
            <a:off x="608369" y="2190949"/>
            <a:ext cx="1008017" cy="554839"/>
          </a:xfrm>
          <a:prstGeom prst="roundRect">
            <a:avLst/>
          </a:prstGeom>
          <a:solidFill>
            <a:srgbClr val="FFFF00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lnSpcReduction="10000"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Processing Paperwork</a:t>
            </a:r>
          </a:p>
          <a:p>
            <a:pPr algn="ctr"/>
            <a:r>
              <a:rPr lang="en-US" sz="9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mins</a:t>
            </a: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33747D5C-D326-4E60-80F7-7CD8F7D4922A}"/>
              </a:ext>
            </a:extLst>
          </p:cNvPr>
          <p:cNvSpPr/>
          <p:nvPr/>
        </p:nvSpPr>
        <p:spPr>
          <a:xfrm>
            <a:off x="608369" y="3162669"/>
            <a:ext cx="1008017" cy="554839"/>
          </a:xfrm>
          <a:prstGeom prst="roundRect">
            <a:avLst/>
          </a:prstGeom>
          <a:solidFill>
            <a:srgbClr val="FFFF00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20000"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Processing Paperwork for Payment</a:t>
            </a:r>
          </a:p>
          <a:p>
            <a:pPr algn="ctr"/>
            <a:r>
              <a:rPr lang="en-US" sz="9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mins</a:t>
            </a: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50389F60-58D5-4142-A56D-EA3DF3806BD0}"/>
              </a:ext>
            </a:extLst>
          </p:cNvPr>
          <p:cNvSpPr/>
          <p:nvPr/>
        </p:nvSpPr>
        <p:spPr>
          <a:xfrm>
            <a:off x="3100178" y="247509"/>
            <a:ext cx="1008017" cy="554839"/>
          </a:xfrm>
          <a:prstGeom prst="roundRect">
            <a:avLst/>
          </a:prstGeom>
          <a:solidFill>
            <a:schemeClr val="accent4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lnSpcReduction="10000"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Window Wiper Replacement</a:t>
            </a:r>
          </a:p>
          <a:p>
            <a:pPr algn="ctr"/>
            <a:r>
              <a:rPr lang="en-US" sz="9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mins</a:t>
            </a: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9E798D0C-E349-422B-BFB9-BEAB3FB3AAD5}"/>
              </a:ext>
            </a:extLst>
          </p:cNvPr>
          <p:cNvSpPr/>
          <p:nvPr/>
        </p:nvSpPr>
        <p:spPr>
          <a:xfrm>
            <a:off x="3100178" y="1219229"/>
            <a:ext cx="1008017" cy="554839"/>
          </a:xfrm>
          <a:prstGeom prst="roundRect">
            <a:avLst/>
          </a:prstGeom>
          <a:solidFill>
            <a:schemeClr val="accent4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Exterior Lighting Service</a:t>
            </a:r>
          </a:p>
          <a:p>
            <a:pPr algn="ctr"/>
            <a:r>
              <a:rPr lang="en-US" sz="9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mins</a:t>
            </a: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2C7C7557-0850-478B-9A76-AB57C31EF760}"/>
              </a:ext>
            </a:extLst>
          </p:cNvPr>
          <p:cNvSpPr/>
          <p:nvPr/>
        </p:nvSpPr>
        <p:spPr>
          <a:xfrm>
            <a:off x="3100178" y="2190949"/>
            <a:ext cx="1008017" cy="554839"/>
          </a:xfrm>
          <a:prstGeom prst="roundRect">
            <a:avLst/>
          </a:prstGeom>
          <a:solidFill>
            <a:schemeClr val="accent4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lnSpcReduction="10000"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Alignment and Tire Balancing</a:t>
            </a:r>
          </a:p>
          <a:p>
            <a:pPr algn="ctr"/>
            <a:r>
              <a:rPr lang="en-US" sz="9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mins</a:t>
            </a: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CA9AB9F5-CBF3-494D-95E7-8CD1B1006665}"/>
              </a:ext>
            </a:extLst>
          </p:cNvPr>
          <p:cNvSpPr/>
          <p:nvPr/>
        </p:nvSpPr>
        <p:spPr>
          <a:xfrm>
            <a:off x="5591987" y="247509"/>
            <a:ext cx="1008017" cy="554839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lnSpcReduction="10000"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Servicing the Transmission</a:t>
            </a:r>
          </a:p>
          <a:p>
            <a:pPr algn="ctr"/>
            <a:r>
              <a:rPr lang="en-US" sz="9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mins</a:t>
            </a: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62BC3220-0FCA-4424-A81B-8368D9C360B1}"/>
              </a:ext>
            </a:extLst>
          </p:cNvPr>
          <p:cNvSpPr/>
          <p:nvPr/>
        </p:nvSpPr>
        <p:spPr>
          <a:xfrm>
            <a:off x="5591987" y="4134389"/>
            <a:ext cx="1008017" cy="554839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 Battery Service</a:t>
            </a:r>
          </a:p>
          <a:p>
            <a:pPr algn="ctr"/>
            <a:r>
              <a:rPr lang="en-US" sz="9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mins</a:t>
            </a: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1968D371-C7A8-4436-AB38-AD253D56ABF0}"/>
              </a:ext>
            </a:extLst>
          </p:cNvPr>
          <p:cNvSpPr/>
          <p:nvPr/>
        </p:nvSpPr>
        <p:spPr>
          <a:xfrm>
            <a:off x="5591987" y="1219229"/>
            <a:ext cx="1008017" cy="554839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lnSpcReduction="10000"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Changing the Oil and Filter</a:t>
            </a:r>
          </a:p>
          <a:p>
            <a:pPr algn="ctr"/>
            <a:r>
              <a:rPr lang="en-US" sz="9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mins</a:t>
            </a: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E0CCA509-0514-41D1-80F0-55C759A9EB17}"/>
              </a:ext>
            </a:extLst>
          </p:cNvPr>
          <p:cNvSpPr/>
          <p:nvPr/>
        </p:nvSpPr>
        <p:spPr>
          <a:xfrm>
            <a:off x="5591987" y="2190949"/>
            <a:ext cx="1008017" cy="554839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Misc. Filter Changing</a:t>
            </a:r>
          </a:p>
          <a:p>
            <a:pPr algn="ctr"/>
            <a:r>
              <a:rPr lang="en-US" sz="9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mins</a:t>
            </a: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C8DF554A-6A8E-4BE2-8D78-5CAAF0B5891E}"/>
              </a:ext>
            </a:extLst>
          </p:cNvPr>
          <p:cNvSpPr/>
          <p:nvPr/>
        </p:nvSpPr>
        <p:spPr>
          <a:xfrm>
            <a:off x="5591987" y="3162669"/>
            <a:ext cx="1008017" cy="554839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20000"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Replenish Window Washer Fluid</a:t>
            </a:r>
          </a:p>
          <a:p>
            <a:pPr algn="ctr"/>
            <a:r>
              <a:rPr lang="en-US" sz="9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mins</a:t>
            </a: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CD86C05C-4A69-42EB-BA50-B9F5711ABB77}"/>
              </a:ext>
            </a:extLst>
          </p:cNvPr>
          <p:cNvSpPr/>
          <p:nvPr/>
        </p:nvSpPr>
        <p:spPr>
          <a:xfrm>
            <a:off x="5591987" y="5106109"/>
            <a:ext cx="1008017" cy="554839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lnSpcReduction="10000"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Replace Other Misc. Fluids</a:t>
            </a:r>
          </a:p>
          <a:p>
            <a:pPr algn="ctr"/>
            <a:r>
              <a:rPr lang="en-US" sz="9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mins</a:t>
            </a: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9C00F4F3-7C1A-4749-8242-8BF974BC4EFC}"/>
              </a:ext>
            </a:extLst>
          </p:cNvPr>
          <p:cNvSpPr/>
          <p:nvPr/>
        </p:nvSpPr>
        <p:spPr>
          <a:xfrm>
            <a:off x="8083798" y="247509"/>
            <a:ext cx="1008017" cy="55483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lnSpcReduction="10000"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Thorough Washing</a:t>
            </a:r>
          </a:p>
          <a:p>
            <a:pPr algn="ctr"/>
            <a:r>
              <a:rPr lang="en-US" sz="9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mins</a:t>
            </a: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C24291C3-8F00-4EC8-B7BE-6387DE0B8F0A}"/>
              </a:ext>
            </a:extLst>
          </p:cNvPr>
          <p:cNvSpPr/>
          <p:nvPr/>
        </p:nvSpPr>
        <p:spPr>
          <a:xfrm>
            <a:off x="8083798" y="4134389"/>
            <a:ext cx="1008017" cy="55483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20000"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Scrub &amp; Dress Wheels and Tires</a:t>
            </a:r>
          </a:p>
          <a:p>
            <a:pPr algn="ctr"/>
            <a:r>
              <a:rPr lang="en-US" sz="9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mins</a:t>
            </a: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07450E8A-3EB8-4845-90BF-43AA7606DD01}"/>
              </a:ext>
            </a:extLst>
          </p:cNvPr>
          <p:cNvSpPr/>
          <p:nvPr/>
        </p:nvSpPr>
        <p:spPr>
          <a:xfrm>
            <a:off x="8083798" y="1219229"/>
            <a:ext cx="1008017" cy="55483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20000"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Steam Clean Engine and Undercarriage</a:t>
            </a:r>
          </a:p>
          <a:p>
            <a:pPr algn="ctr"/>
            <a:r>
              <a:rPr lang="en-US" sz="9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mins</a:t>
            </a: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3D463A29-E025-425C-918A-035063D36E78}"/>
              </a:ext>
            </a:extLst>
          </p:cNvPr>
          <p:cNvSpPr/>
          <p:nvPr/>
        </p:nvSpPr>
        <p:spPr>
          <a:xfrm>
            <a:off x="8083798" y="2190949"/>
            <a:ext cx="1008017" cy="55483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Touch-up Dings and Chips</a:t>
            </a:r>
          </a:p>
          <a:p>
            <a:pPr algn="ctr"/>
            <a:r>
              <a:rPr lang="en-US" sz="9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mins</a:t>
            </a: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A32999A8-6CD1-4063-BCC8-85A6511F9D75}"/>
              </a:ext>
            </a:extLst>
          </p:cNvPr>
          <p:cNvSpPr/>
          <p:nvPr/>
        </p:nvSpPr>
        <p:spPr>
          <a:xfrm>
            <a:off x="8083798" y="3162669"/>
            <a:ext cx="1008017" cy="55483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Polish Paint and Bright Work</a:t>
            </a:r>
          </a:p>
          <a:p>
            <a:pPr algn="ctr"/>
            <a:r>
              <a:rPr lang="en-US" sz="9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mins</a:t>
            </a: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28F55374-6C2A-423F-AB73-64F6180BB0D1}"/>
              </a:ext>
            </a:extLst>
          </p:cNvPr>
          <p:cNvSpPr/>
          <p:nvPr/>
        </p:nvSpPr>
        <p:spPr>
          <a:xfrm>
            <a:off x="8083797" y="5106108"/>
            <a:ext cx="1008017" cy="55483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lnSpcReduction="10000"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Polish the Glass</a:t>
            </a:r>
          </a:p>
          <a:p>
            <a:pPr algn="ctr"/>
            <a:r>
              <a:rPr lang="en-US" sz="9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mins</a:t>
            </a: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22B672E4-BF82-4979-B869-51E2AB73B363}"/>
              </a:ext>
            </a:extLst>
          </p:cNvPr>
          <p:cNvSpPr/>
          <p:nvPr/>
        </p:nvSpPr>
        <p:spPr>
          <a:xfrm>
            <a:off x="8083796" y="6074561"/>
            <a:ext cx="1008017" cy="55483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lnSpcReduction="10000"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Dress the Vinyl Top</a:t>
            </a:r>
          </a:p>
          <a:p>
            <a:pPr algn="ctr"/>
            <a:r>
              <a:rPr lang="en-US" sz="9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mins</a:t>
            </a: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B411CE46-C36F-412E-B393-F579D80FE412}"/>
              </a:ext>
            </a:extLst>
          </p:cNvPr>
          <p:cNvSpPr/>
          <p:nvPr/>
        </p:nvSpPr>
        <p:spPr>
          <a:xfrm>
            <a:off x="10575610" y="247509"/>
            <a:ext cx="1008017" cy="55483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20000"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Clean and Polish Interior Surfaces</a:t>
            </a:r>
          </a:p>
          <a:p>
            <a:pPr algn="ctr"/>
            <a:r>
              <a:rPr lang="en-US" sz="9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mins</a:t>
            </a: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1EB86115-371B-48E5-9C88-2B5E59C34E5D}"/>
              </a:ext>
            </a:extLst>
          </p:cNvPr>
          <p:cNvSpPr/>
          <p:nvPr/>
        </p:nvSpPr>
        <p:spPr>
          <a:xfrm>
            <a:off x="10575610" y="4134389"/>
            <a:ext cx="1008017" cy="55483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lnSpcReduction="10000"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Remove Dust and Grime</a:t>
            </a:r>
          </a:p>
          <a:p>
            <a:pPr algn="ctr"/>
            <a:r>
              <a:rPr lang="en-US" sz="9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mins</a:t>
            </a: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C637FD7B-B531-4E96-9FF2-4400414C3E1E}"/>
              </a:ext>
            </a:extLst>
          </p:cNvPr>
          <p:cNvSpPr/>
          <p:nvPr/>
        </p:nvSpPr>
        <p:spPr>
          <a:xfrm>
            <a:off x="10575610" y="1219229"/>
            <a:ext cx="1008017" cy="55483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20000"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Shampoo Carpet &amp; Upholstery</a:t>
            </a:r>
          </a:p>
          <a:p>
            <a:pPr algn="ctr"/>
            <a:r>
              <a:rPr lang="en-US" sz="9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mins</a:t>
            </a: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4286898C-7ECB-4D75-8766-581BF74D455B}"/>
              </a:ext>
            </a:extLst>
          </p:cNvPr>
          <p:cNvSpPr/>
          <p:nvPr/>
        </p:nvSpPr>
        <p:spPr>
          <a:xfrm>
            <a:off x="10575610" y="2190949"/>
            <a:ext cx="1008017" cy="55483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lnSpcReduction="10000"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Polish Glass &amp; Hard Surfaces</a:t>
            </a:r>
          </a:p>
          <a:p>
            <a:pPr algn="ctr"/>
            <a:r>
              <a:rPr lang="en-US" sz="9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mins</a:t>
            </a: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69F40817-D278-4AC3-9FA7-874A66A3D64D}"/>
              </a:ext>
            </a:extLst>
          </p:cNvPr>
          <p:cNvSpPr/>
          <p:nvPr/>
        </p:nvSpPr>
        <p:spPr>
          <a:xfrm>
            <a:off x="10575610" y="3162669"/>
            <a:ext cx="1008017" cy="55483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20000"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Apply Dressings and Preservatives</a:t>
            </a:r>
          </a:p>
          <a:p>
            <a:pPr algn="ctr"/>
            <a:r>
              <a:rPr lang="en-US" sz="9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mins</a:t>
            </a: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E5579CA8-F7B8-4476-B7A9-EAFDBD6FD1C4}"/>
              </a:ext>
            </a:extLst>
          </p:cNvPr>
          <p:cNvSpPr/>
          <p:nvPr/>
        </p:nvSpPr>
        <p:spPr>
          <a:xfrm>
            <a:off x="10575606" y="5111552"/>
            <a:ext cx="1008017" cy="55483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lnSpcReduction="10000"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Replace Interior Lights</a:t>
            </a:r>
          </a:p>
          <a:p>
            <a:pPr algn="ctr"/>
            <a:r>
              <a:rPr lang="en-US" sz="9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mins</a:t>
            </a: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86370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183</Words>
  <Application>Microsoft Office PowerPoint</Application>
  <PresentationFormat>Widescreen</PresentationFormat>
  <Paragraphs>54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6</cp:revision>
  <dcterms:created xsi:type="dcterms:W3CDTF">2020-06-11T01:32:37Z</dcterms:created>
  <dcterms:modified xsi:type="dcterms:W3CDTF">2020-06-11T02:12:43Z</dcterms:modified>
</cp:coreProperties>
</file>